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tags/tag8.xml" ContentType="application/vnd.openxmlformats-officedocument.presentationml.tags+xml"/>
  <Override PartName="/ppt/theme/theme5.xml" ContentType="application/vnd.openxmlformats-officedocument.theme+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ags/tag4.xml" ContentType="application/vnd.openxmlformats-officedocument.presentationml.tags+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ags/tag49.xml" ContentType="application/vnd.openxmlformats-officedocument.presentationml.tags+xml"/>
  <Override PartName="/ppt/tags/tag78.xml" ContentType="application/vnd.openxmlformats-officedocument.presentationml.tags+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tags/tag38.xml" ContentType="application/vnd.openxmlformats-officedocument.presentationml.tags+xml"/>
  <Override PartName="/ppt/slideLayouts/slideLayout24.xml" ContentType="application/vnd.openxmlformats-officedocument.presentationml.slideLayout+xml"/>
  <Override PartName="/ppt/tags/tag56.xml" ContentType="application/vnd.openxmlformats-officedocument.presentationml.tags+xml"/>
  <Override PartName="/ppt/tags/tag67.xml" ContentType="application/vnd.openxmlformats-officedocument.presentationml.tags+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tags/tag16.xml" ContentType="application/vnd.openxmlformats-officedocument.presentationml.tags+xml"/>
  <Override PartName="/ppt/slideLayouts/slideLayout20.xml" ContentType="application/vnd.openxmlformats-officedocument.presentationml.slideLayout+xml"/>
  <Override PartName="/ppt/tags/tag27.xml" ContentType="application/vnd.openxmlformats-officedocument.presentationml.tags+xml"/>
  <Override PartName="/ppt/tags/tag45.xml" ContentType="application/vnd.openxmlformats-officedocument.presentationml.tags+xml"/>
  <Override PartName="/ppt/tags/tag63.xml" ContentType="application/vnd.openxmlformats-officedocument.presentationml.tags+xml"/>
  <Override PartName="/ppt/tags/tag74.xml" ContentType="application/vnd.openxmlformats-officedocument.presentationml.tags+xml"/>
  <Override PartName="/ppt/tags/tag34.xml" ContentType="application/vnd.openxmlformats-officedocument.presentationml.tags+xml"/>
  <Override PartName="/ppt/tags/tag52.xml" ContentType="application/vnd.openxmlformats-officedocument.presentationml.tags+xml"/>
  <Override PartName="/ppt/tags/tag81.xml" ContentType="application/vnd.openxmlformats-officedocument.presentationml.tags+xml"/>
  <Override PartName="/ppt/tags/tag12.xml" ContentType="application/vnd.openxmlformats-officedocument.presentationml.tags+xml"/>
  <Override PartName="/ppt/tags/tag23.xml" ContentType="application/vnd.openxmlformats-officedocument.presentationml.tags+xml"/>
  <Override PartName="/ppt/tags/tag41.xml" ContentType="application/vnd.openxmlformats-officedocument.presentationml.tags+xml"/>
  <Override PartName="/ppt/tags/tag70.xml" ContentType="application/vnd.openxmlformats-officedocument.presentationml.tags+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tags/tag30.xml" ContentType="application/vnd.openxmlformats-officedocument.presentationml.tags+xml"/>
  <Override PartName="/ppt/theme/theme6.xml" ContentType="application/vnd.openxmlformats-officedocument.theme+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bin" ContentType="application/vnd.openxmlformats-officedocument.oleObject"/>
  <Default Extension="png" ContentType="image/png"/>
  <Override PartName="/ppt/slides/slide26.xml" ContentType="application/vnd.openxmlformats-officedocument.presentationml.slide+xml"/>
  <Override PartName="/ppt/presProps.xml" ContentType="application/vnd.openxmlformats-officedocument.presentationml.presProps+xml"/>
  <Override PartName="/ppt/tags/tag5.xml" ContentType="application/vnd.openxmlformats-officedocument.presentationml.tags+xml"/>
  <Override PartName="/ppt/slideLayouts/slideLayout18.xml" ContentType="application/vnd.openxmlformats-officedocument.presentationml.slideLayout+xml"/>
  <Override PartName="/ppt/theme/theme2.xml" ContentType="application/vnd.openxmlformats-officedocument.theme+xml"/>
  <Override PartName="/ppt/tags/tag79.xml" ContentType="application/vnd.openxmlformats-officedocument.presentationml.tags+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Default Extension="emf" ContentType="image/x-emf"/>
  <Override PartName="/ppt/tags/tag39.xml" ContentType="application/vnd.openxmlformats-officedocument.presentationml.tags+xml"/>
  <Override PartName="/ppt/slideLayouts/slideLayout25.xml" ContentType="application/vnd.openxmlformats-officedocument.presentationml.slideLayout+xml"/>
  <Override PartName="/ppt/tags/tag68.xml" ContentType="application/vnd.openxmlformats-officedocument.presentationml.tags+xml"/>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14.xml" ContentType="application/vnd.openxmlformats-officedocument.presentationml.slideLayout+xml"/>
  <Override PartName="/ppt/tags/tag1.xml" ContentType="application/vnd.openxmlformats-officedocument.presentationml.tags+xml"/>
  <Override PartName="/ppt/tags/tag28.xml" ContentType="application/vnd.openxmlformats-officedocument.presentationml.tags+xml"/>
  <Override PartName="/ppt/tags/tag57.xml" ContentType="application/vnd.openxmlformats-officedocument.presentationml.tags+xml"/>
  <Override PartName="/ppt/tags/tag75.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tags/tag17.xml" ContentType="application/vnd.openxmlformats-officedocument.presentationml.tags+xml"/>
  <Override PartName="/ppt/tags/tag35.xml" ContentType="application/vnd.openxmlformats-officedocument.presentationml.tags+xml"/>
  <Override PartName="/ppt/slideLayouts/slideLayout21.xml" ContentType="application/vnd.openxmlformats-officedocument.presentationml.slideLayout+xml"/>
  <Override PartName="/ppt/tags/tag46.xml" ContentType="application/vnd.openxmlformats-officedocument.presentationml.tags+xml"/>
  <Override PartName="/ppt/tags/tag64.xml" ContentType="application/vnd.openxmlformats-officedocument.presentationml.tags+xml"/>
  <Override PartName="/ppt/tags/tag82.xml" ContentType="application/vnd.openxmlformats-officedocument.presentationml.tags+xml"/>
  <Override PartName="/ppt/slideLayouts/slideLayout10.xml" ContentType="application/vnd.openxmlformats-officedocument.presentationml.slideLayout+xml"/>
  <Default Extension="vml" ContentType="application/vnd.openxmlformats-officedocument.vmlDrawing"/>
  <Override PartName="/ppt/tags/tag15.xml" ContentType="application/vnd.openxmlformats-officedocument.presentationml.tags+xml"/>
  <Override PartName="/ppt/tags/tag24.xml" ContentType="application/vnd.openxmlformats-officedocument.presentationml.tags+xml"/>
  <Default Extension="gif" ContentType="image/gif"/>
  <Override PartName="/ppt/tags/tag33.xml" ContentType="application/vnd.openxmlformats-officedocument.presentationml.tags+xml"/>
  <Override PartName="/ppt/tags/tag44.xml" ContentType="application/vnd.openxmlformats-officedocument.presentationml.tags+xml"/>
  <Default Extension="tiff" ContentType="image/tiff"/>
  <Override PartName="/ppt/tags/tag53.xml" ContentType="application/vnd.openxmlformats-officedocument.presentationml.tags+xml"/>
  <Override PartName="/ppt/tags/tag62.xml" ContentType="application/vnd.openxmlformats-officedocument.presentationml.tags+xml"/>
  <Override PartName="/ppt/tags/tag71.xml" ContentType="application/vnd.openxmlformats-officedocument.presentationml.tags+xml"/>
  <Override PartName="/ppt/tags/tag80.xml" ContentType="application/vnd.openxmlformats-officedocument.presentationml.tags+xml"/>
  <Override PartName="/ppt/tags/tag13.xml" ContentType="application/vnd.openxmlformats-officedocument.presentationml.tags+xml"/>
  <Override PartName="/ppt/tags/tag22.xml" ContentType="application/vnd.openxmlformats-officedocument.presentationml.tags+xml"/>
  <Override PartName="/ppt/tags/tag31.xml" ContentType="application/vnd.openxmlformats-officedocument.presentationml.tags+xml"/>
  <Override PartName="/ppt/tags/tag40.xml" ContentType="application/vnd.openxmlformats-officedocument.presentationml.tags+xml"/>
  <Override PartName="/ppt/tags/tag42.xml" ContentType="application/vnd.openxmlformats-officedocument.presentationml.tags+xml"/>
  <Override PartName="/ppt/tags/tag51.xml" ContentType="application/vnd.openxmlformats-officedocument.presentationml.tags+xml"/>
  <Override PartName="/ppt/tags/tag60.xml" ContentType="application/vnd.openxmlformats-officedocument.presentationml.tags+xml"/>
  <Override PartName="/ppt/slideMasters/slideMaster5.xml" ContentType="application/vnd.openxmlformats-officedocument.presentationml.slideMaster+xml"/>
  <Override PartName="/ppt/slides/slide8.xml" ContentType="application/vnd.openxmlformats-officedocument.presentationml.slide+xml"/>
  <Override PartName="/ppt/handoutMasters/handoutMaster1.xml" ContentType="application/vnd.openxmlformats-officedocument.presentationml.handoutMaster+xml"/>
  <Override PartName="/ppt/tags/tag11.xml" ContentType="application/vnd.openxmlformats-officedocument.presentationml.tags+xml"/>
  <Override PartName="/ppt/tags/tag20.xml" ContentType="application/vnd.openxmlformats-officedocument.presentationml.tags+xml"/>
  <Override PartName="/ppt/theme/theme7.xml" ContentType="application/vnd.openxmlformats-officedocument.them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tags/tag2.xml" ContentType="application/vnd.openxmlformats-officedocument.presentationml.tags+xml"/>
  <Override PartName="/ppt/slideLayouts/slideLayout26.xml" ContentType="application/vnd.openxmlformats-officedocument.presentationml.slideLayout+xml"/>
  <Override PartName="/ppt/tags/tag58.xml" ContentType="application/vnd.openxmlformats-officedocument.presentationml.tags+xml"/>
  <Override PartName="/ppt/tags/tag69.xml" ContentType="application/vnd.openxmlformats-officedocument.presentationml.tags+xml"/>
  <Default Extension="rels" ContentType="application/vnd.openxmlformats-package.relationships+xml"/>
  <Override PartName="/ppt/slides/slide23.xml" ContentType="application/vnd.openxmlformats-officedocument.presentationml.slide+xml"/>
  <Override PartName="/ppt/tags/tag29.xml" ContentType="application/vnd.openxmlformats-officedocument.presentationml.tags+xml"/>
  <Override PartName="/ppt/tags/tag47.xml" ContentType="application/vnd.openxmlformats-officedocument.presentationml.tags+xml"/>
  <Override PartName="/ppt/slideLayouts/slideLayout22.xml" ContentType="application/vnd.openxmlformats-officedocument.presentationml.slideLayout+xml"/>
  <Override PartName="/ppt/tags/tag76.xml" ContentType="application/vnd.openxmlformats-officedocument.presentationml.tags+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tags/tag18.xml" ContentType="application/vnd.openxmlformats-officedocument.presentationml.tags+xml"/>
  <Override PartName="/ppt/tags/tag36.xml" ContentType="application/vnd.openxmlformats-officedocument.presentationml.tags+xml"/>
  <Override PartName="/ppt/tags/tag54.xml" ContentType="application/vnd.openxmlformats-officedocument.presentationml.tags+xml"/>
  <Override PartName="/ppt/tags/tag65.xml" ContentType="application/vnd.openxmlformats-officedocument.presentationml.tags+xml"/>
  <Override PartName="/ppt/tags/tag83.xml" ContentType="application/vnd.openxmlformats-officedocument.presentationml.tags+xml"/>
  <Override PartName="/ppt/tags/tag14.xml" ContentType="application/vnd.openxmlformats-officedocument.presentationml.tags+xml"/>
  <Override PartName="/ppt/tags/tag25.xml" ContentType="application/vnd.openxmlformats-officedocument.presentationml.tags+xml"/>
  <Override PartName="/ppt/tags/tag43.xml" ContentType="application/vnd.openxmlformats-officedocument.presentationml.tags+xml"/>
  <Override PartName="/ppt/tags/tag61.xml" ContentType="application/vnd.openxmlformats-officedocument.presentationml.tags+xml"/>
  <Override PartName="/ppt/tags/tag72.xml" ContentType="application/vnd.openxmlformats-officedocument.presentationml.tags+xml"/>
  <Override PartName="/ppt/tags/tag32.xml" ContentType="application/vnd.openxmlformats-officedocument.presentationml.tags+xml"/>
  <Override PartName="/ppt/tags/tag50.xml" ContentType="application/vnd.openxmlformats-officedocument.presentationml.tags+xml"/>
  <Override PartName="/ppt/slides/slide7.xml" ContentType="application/vnd.openxmlformats-officedocument.presentationml.slide+xml"/>
  <Override PartName="/ppt/slideLayouts/slideLayout9.xml" ContentType="application/vnd.openxmlformats-officedocument.presentationml.slideLayout+xml"/>
  <Override PartName="/ppt/tags/tag10.xml" ContentType="application/vnd.openxmlformats-officedocument.presentationml.tags+xml"/>
  <Override PartName="/ppt/tags/tag21.xml" ContentType="application/vnd.openxmlformats-officedocument.presentationml.tags+xml"/>
  <Override PartName="/ppt/slideMasters/slideMaster2.xml" ContentType="application/vnd.openxmlformats-officedocument.presentationml.slideMaster+xml"/>
  <Override PartName="/ppt/slides/slide28.xml" ContentType="application/vnd.openxmlformats-officedocument.presentationml.slide+xml"/>
  <Override PartName="/ppt/tags/tag7.xml" ContentType="application/vnd.openxmlformats-officedocument.presentationml.tags+xml"/>
  <Override PartName="/ppt/theme/theme4.xml" ContentType="application/vnd.openxmlformats-officedocument.theme+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s/slide24.xml" ContentType="application/vnd.openxmlformats-officedocument.presentationml.slide+xml"/>
  <Override PartName="/ppt/slideLayouts/slideLayout16.xml" ContentType="application/vnd.openxmlformats-officedocument.presentationml.slideLayout+xml"/>
  <Default Extension="jpeg" ContentType="image/jpeg"/>
  <Override PartName="/ppt/tags/tag3.xml" ContentType="application/vnd.openxmlformats-officedocument.presentationml.tags+xml"/>
  <Override PartName="/ppt/tags/tag59.xml" ContentType="application/vnd.openxmlformats-officedocument.presentationml.tags+xml"/>
  <Override PartName="/ppt/tags/tag77.xml" ContentType="application/vnd.openxmlformats-officedocument.presentationml.tags+xml"/>
  <Override PartName="/ppt/slides/slide13.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tags/tag19.xml" ContentType="application/vnd.openxmlformats-officedocument.presentationml.tags+xml"/>
  <Override PartName="/ppt/tags/tag37.xml" ContentType="application/vnd.openxmlformats-officedocument.presentationml.tags+xml"/>
  <Override PartName="/ppt/tags/tag48.xml" ContentType="application/vnd.openxmlformats-officedocument.presentationml.tags+xml"/>
  <Override PartName="/ppt/slideLayouts/slideLayout23.xml" ContentType="application/vnd.openxmlformats-officedocument.presentationml.slideLayout+xml"/>
  <Override PartName="/ppt/tags/tag66.xml" ContentType="application/vnd.openxmlformats-officedocument.presentationml.tags+xml"/>
  <Override PartName="/ppt/slides/slide20.xml" ContentType="application/vnd.openxmlformats-officedocument.presentationml.slide+xml"/>
  <Override PartName="/ppt/slideLayouts/slideLayout12.xml" ContentType="application/vnd.openxmlformats-officedocument.presentationml.slideLayout+xml"/>
  <Override PartName="/ppt/tags/tag26.xml" ContentType="application/vnd.openxmlformats-officedocument.presentationml.tags+xml"/>
  <Override PartName="/ppt/tags/tag55.xml" ContentType="application/vnd.openxmlformats-officedocument.presentationml.tags+xml"/>
  <Override PartName="/ppt/tags/tag73.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 id="2147483670" r:id="rId3"/>
    <p:sldMasterId id="2147483673" r:id="rId4"/>
    <p:sldMasterId id="2147483679" r:id="rId5"/>
  </p:sldMasterIdLst>
  <p:notesMasterIdLst>
    <p:notesMasterId r:id="rId39"/>
  </p:notesMasterIdLst>
  <p:handoutMasterIdLst>
    <p:handoutMasterId r:id="rId40"/>
  </p:handoutMasterIdLst>
  <p:sldIdLst>
    <p:sldId id="372" r:id="rId6"/>
    <p:sldId id="371" r:id="rId7"/>
    <p:sldId id="369" r:id="rId8"/>
    <p:sldId id="326" r:id="rId9"/>
    <p:sldId id="327" r:id="rId10"/>
    <p:sldId id="353" r:id="rId11"/>
    <p:sldId id="354" r:id="rId12"/>
    <p:sldId id="355" r:id="rId13"/>
    <p:sldId id="361" r:id="rId14"/>
    <p:sldId id="363" r:id="rId15"/>
    <p:sldId id="356" r:id="rId16"/>
    <p:sldId id="357" r:id="rId17"/>
    <p:sldId id="358" r:id="rId18"/>
    <p:sldId id="359" r:id="rId19"/>
    <p:sldId id="360" r:id="rId20"/>
    <p:sldId id="328" r:id="rId21"/>
    <p:sldId id="330" r:id="rId22"/>
    <p:sldId id="329" r:id="rId23"/>
    <p:sldId id="331" r:id="rId24"/>
    <p:sldId id="332" r:id="rId25"/>
    <p:sldId id="333" r:id="rId26"/>
    <p:sldId id="334" r:id="rId27"/>
    <p:sldId id="335" r:id="rId28"/>
    <p:sldId id="336" r:id="rId29"/>
    <p:sldId id="337" r:id="rId30"/>
    <p:sldId id="349" r:id="rId31"/>
    <p:sldId id="350" r:id="rId32"/>
    <p:sldId id="351" r:id="rId33"/>
    <p:sldId id="352" r:id="rId34"/>
    <p:sldId id="364" r:id="rId35"/>
    <p:sldId id="365" r:id="rId36"/>
    <p:sldId id="367" r:id="rId37"/>
    <p:sldId id="373" r:id="rId38"/>
  </p:sldIdLst>
  <p:sldSz cx="9144000" cy="6858000" type="screen4x3"/>
  <p:notesSz cx="7010400" cy="93726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9EFF"/>
    <a:srgbClr val="D42277"/>
    <a:srgbClr val="B7BE16"/>
    <a:srgbClr val="5C5F0B"/>
    <a:srgbClr val="A2BFAF"/>
    <a:srgbClr val="ACB7B2"/>
    <a:srgbClr val="FFBC1D"/>
    <a:srgbClr val="AC2B37"/>
    <a:srgbClr val="762C7C"/>
    <a:srgbClr val="AF1C63"/>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262" autoAdjust="0"/>
    <p:restoredTop sz="94660"/>
  </p:normalViewPr>
  <p:slideViewPr>
    <p:cSldViewPr snapToGrid="0" snapToObjects="1">
      <p:cViewPr>
        <p:scale>
          <a:sx n="100" d="100"/>
          <a:sy n="100" d="100"/>
        </p:scale>
        <p:origin x="-2280" y="-720"/>
      </p:cViewPr>
      <p:guideLst>
        <p:guide orient="horz" pos="740"/>
        <p:guide orient="horz" pos="351"/>
        <p:guide pos="212"/>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54" d="100"/>
          <a:sy n="54" d="100"/>
        </p:scale>
        <p:origin x="-2904" y="-96"/>
      </p:cViewPr>
      <p:guideLst>
        <p:guide orient="horz" pos="2952"/>
        <p:guide pos="2208"/>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8630"/>
          </a:xfrm>
          <a:prstGeom prst="rect">
            <a:avLst/>
          </a:prstGeom>
        </p:spPr>
        <p:txBody>
          <a:bodyPr vert="horz" lIns="93616" tIns="46808" rIns="93616" bIns="46808"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8630"/>
          </a:xfrm>
          <a:prstGeom prst="rect">
            <a:avLst/>
          </a:prstGeom>
        </p:spPr>
        <p:txBody>
          <a:bodyPr vert="horz" lIns="93616" tIns="46808" rIns="93616" bIns="46808" rtlCol="0"/>
          <a:lstStyle>
            <a:lvl1pPr algn="r">
              <a:defRPr sz="1200"/>
            </a:lvl1pPr>
          </a:lstStyle>
          <a:p>
            <a:fld id="{CBC2C562-3ABF-449F-BC7D-78255304C412}" type="datetimeFigureOut">
              <a:rPr lang="en-US" smtClean="0"/>
              <a:pPr/>
              <a:t>2/20/2017</a:t>
            </a:fld>
            <a:endParaRPr lang="en-US"/>
          </a:p>
        </p:txBody>
      </p:sp>
      <p:sp>
        <p:nvSpPr>
          <p:cNvPr id="4" name="Footer Placeholder 3"/>
          <p:cNvSpPr>
            <a:spLocks noGrp="1"/>
          </p:cNvSpPr>
          <p:nvPr>
            <p:ph type="ftr" sz="quarter" idx="2"/>
          </p:nvPr>
        </p:nvSpPr>
        <p:spPr>
          <a:xfrm>
            <a:off x="0" y="8902343"/>
            <a:ext cx="3037840" cy="468630"/>
          </a:xfrm>
          <a:prstGeom prst="rect">
            <a:avLst/>
          </a:prstGeom>
        </p:spPr>
        <p:txBody>
          <a:bodyPr vert="horz" lIns="93616" tIns="46808" rIns="93616" bIns="46808"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902343"/>
            <a:ext cx="3037840" cy="468630"/>
          </a:xfrm>
          <a:prstGeom prst="rect">
            <a:avLst/>
          </a:prstGeom>
        </p:spPr>
        <p:txBody>
          <a:bodyPr vert="horz" lIns="93616" tIns="46808" rIns="93616" bIns="46808" rtlCol="0" anchor="b"/>
          <a:lstStyle>
            <a:lvl1pPr algn="r">
              <a:defRPr sz="1200"/>
            </a:lvl1pPr>
          </a:lstStyle>
          <a:p>
            <a:fld id="{88C4C71A-1C17-4342-AD83-9B360BA581CB}"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8630"/>
          </a:xfrm>
          <a:prstGeom prst="rect">
            <a:avLst/>
          </a:prstGeom>
        </p:spPr>
        <p:txBody>
          <a:bodyPr vert="horz" lIns="93616" tIns="46808" rIns="93616" bIns="46808" rtlCol="0"/>
          <a:lstStyle>
            <a:lvl1pPr algn="l">
              <a:defRPr sz="1200"/>
            </a:lvl1pPr>
          </a:lstStyle>
          <a:p>
            <a:endParaRPr lang="en-US"/>
          </a:p>
        </p:txBody>
      </p:sp>
      <p:sp>
        <p:nvSpPr>
          <p:cNvPr id="3" name="Date Placeholder 2"/>
          <p:cNvSpPr>
            <a:spLocks noGrp="1"/>
          </p:cNvSpPr>
          <p:nvPr>
            <p:ph type="dt" idx="1"/>
          </p:nvPr>
        </p:nvSpPr>
        <p:spPr>
          <a:xfrm>
            <a:off x="3970938" y="0"/>
            <a:ext cx="3037840" cy="468630"/>
          </a:xfrm>
          <a:prstGeom prst="rect">
            <a:avLst/>
          </a:prstGeom>
        </p:spPr>
        <p:txBody>
          <a:bodyPr vert="horz" lIns="93616" tIns="46808" rIns="93616" bIns="46808" rtlCol="0"/>
          <a:lstStyle>
            <a:lvl1pPr algn="r">
              <a:defRPr sz="1200"/>
            </a:lvl1pPr>
          </a:lstStyle>
          <a:p>
            <a:fld id="{6D0524E5-8614-4D32-A3DF-F32181F74545}" type="datetimeFigureOut">
              <a:rPr lang="en-US" smtClean="0"/>
              <a:pPr/>
              <a:t>2/20/2017</a:t>
            </a:fld>
            <a:endParaRPr lang="en-US"/>
          </a:p>
        </p:txBody>
      </p:sp>
      <p:sp>
        <p:nvSpPr>
          <p:cNvPr id="6" name="Footer Placeholder 5"/>
          <p:cNvSpPr>
            <a:spLocks noGrp="1"/>
          </p:cNvSpPr>
          <p:nvPr>
            <p:ph type="ftr" sz="quarter" idx="4"/>
          </p:nvPr>
        </p:nvSpPr>
        <p:spPr>
          <a:xfrm>
            <a:off x="0" y="8902343"/>
            <a:ext cx="3037840" cy="468630"/>
          </a:xfrm>
          <a:prstGeom prst="rect">
            <a:avLst/>
          </a:prstGeom>
        </p:spPr>
        <p:txBody>
          <a:bodyPr vert="horz" lIns="93616" tIns="46808" rIns="93616" bIns="46808"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902343"/>
            <a:ext cx="3037840" cy="468630"/>
          </a:xfrm>
          <a:prstGeom prst="rect">
            <a:avLst/>
          </a:prstGeom>
        </p:spPr>
        <p:txBody>
          <a:bodyPr vert="horz" lIns="93616" tIns="46808" rIns="93616" bIns="46808" rtlCol="0" anchor="b"/>
          <a:lstStyle>
            <a:lvl1pPr algn="r">
              <a:defRPr sz="1200"/>
            </a:lvl1pPr>
          </a:lstStyle>
          <a:p>
            <a:fld id="{9FF4F04D-5809-46B9-BC34-D0E45399D316}"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image" Target="../media/image4.jpe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3.emf"/><Relationship Id="rId5" Type="http://schemas.openxmlformats.org/officeDocument/2006/relationships/image" Target="../media/image2.jpeg"/><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vmlDrawing" Target="../drawings/vmlDrawing4.vml"/><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image" Target="../media/image6.jpeg"/><Relationship Id="rId4"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32.xml"/><Relationship Id="rId7" Type="http://schemas.openxmlformats.org/officeDocument/2006/relationships/oleObject" Target="../embeddings/oleObject7.bin"/><Relationship Id="rId2" Type="http://schemas.openxmlformats.org/officeDocument/2006/relationships/tags" Target="../tags/tag31.xml"/><Relationship Id="rId1" Type="http://schemas.openxmlformats.org/officeDocument/2006/relationships/vmlDrawing" Target="../drawings/vmlDrawing7.vml"/><Relationship Id="rId6" Type="http://schemas.openxmlformats.org/officeDocument/2006/relationships/slideMaster" Target="../slideMasters/slideMaster2.xml"/><Relationship Id="rId5" Type="http://schemas.openxmlformats.org/officeDocument/2006/relationships/tags" Target="../tags/tag34.xml"/><Relationship Id="rId4" Type="http://schemas.openxmlformats.org/officeDocument/2006/relationships/tags" Target="../tags/tag33.xml"/></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5.xml"/><Relationship Id="rId1" Type="http://schemas.openxmlformats.org/officeDocument/2006/relationships/vmlDrawing" Target="../drawings/vmlDrawing8.vml"/><Relationship Id="rId5" Type="http://schemas.openxmlformats.org/officeDocument/2006/relationships/image" Target="../media/image15.png"/><Relationship Id="rId4" Type="http://schemas.openxmlformats.org/officeDocument/2006/relationships/oleObject" Target="../embeddings/oleObject8.bin"/></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tags" Target="../tags/tag7.xml"/><Relationship Id="rId7"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1.vml"/><Relationship Id="rId6" Type="http://schemas.openxmlformats.org/officeDocument/2006/relationships/tags" Target="../tags/tag10.xml"/><Relationship Id="rId11" Type="http://schemas.openxmlformats.org/officeDocument/2006/relationships/image" Target="../media/image4.jpeg"/><Relationship Id="rId5" Type="http://schemas.openxmlformats.org/officeDocument/2006/relationships/tags" Target="../tags/tag9.xml"/><Relationship Id="rId10" Type="http://schemas.openxmlformats.org/officeDocument/2006/relationships/image" Target="../media/image3.emf"/><Relationship Id="rId4" Type="http://schemas.openxmlformats.org/officeDocument/2006/relationships/tags" Target="../tags/tag8.xml"/><Relationship Id="rId9" Type="http://schemas.openxmlformats.org/officeDocument/2006/relationships/oleObject" Target="../embeddings/oleObject1.bin"/></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2.xml"/><Relationship Id="rId1" Type="http://schemas.openxmlformats.org/officeDocument/2006/relationships/vmlDrawing" Target="../drawings/vmlDrawing9.v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47.xml"/><Relationship Id="rId7" Type="http://schemas.openxmlformats.org/officeDocument/2006/relationships/oleObject" Target="../embeddings/oleObject11.bin"/><Relationship Id="rId2" Type="http://schemas.openxmlformats.org/officeDocument/2006/relationships/tags" Target="../tags/tag46.xml"/><Relationship Id="rId1" Type="http://schemas.openxmlformats.org/officeDocument/2006/relationships/vmlDrawing" Target="../drawings/vmlDrawing11.vml"/><Relationship Id="rId6" Type="http://schemas.openxmlformats.org/officeDocument/2006/relationships/slideMaster" Target="../slideMasters/slideMaster3.xml"/><Relationship Id="rId5" Type="http://schemas.openxmlformats.org/officeDocument/2006/relationships/tags" Target="../tags/tag49.xml"/><Relationship Id="rId4" Type="http://schemas.openxmlformats.org/officeDocument/2006/relationships/tags" Target="../tags/tag48.xml"/></Relationships>
</file>

<file path=ppt/slideLayouts/_rels/slideLayout22.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59.xml"/><Relationship Id="rId7" Type="http://schemas.openxmlformats.org/officeDocument/2006/relationships/tags" Target="../tags/tag63.xml"/><Relationship Id="rId12" Type="http://schemas.openxmlformats.org/officeDocument/2006/relationships/image" Target="../media/image19.png"/><Relationship Id="rId2" Type="http://schemas.openxmlformats.org/officeDocument/2006/relationships/tags" Target="../tags/tag58.xml"/><Relationship Id="rId1" Type="http://schemas.openxmlformats.org/officeDocument/2006/relationships/vmlDrawing" Target="../drawings/vmlDrawing13.vml"/><Relationship Id="rId6" Type="http://schemas.openxmlformats.org/officeDocument/2006/relationships/tags" Target="../tags/tag62.xml"/><Relationship Id="rId11" Type="http://schemas.openxmlformats.org/officeDocument/2006/relationships/image" Target="../media/image3.emf"/><Relationship Id="rId5" Type="http://schemas.openxmlformats.org/officeDocument/2006/relationships/tags" Target="../tags/tag61.xml"/><Relationship Id="rId10" Type="http://schemas.openxmlformats.org/officeDocument/2006/relationships/oleObject" Target="../embeddings/oleObject13.bin"/><Relationship Id="rId4" Type="http://schemas.openxmlformats.org/officeDocument/2006/relationships/tags" Target="../tags/tag60.xml"/><Relationship Id="rId9" Type="http://schemas.openxmlformats.org/officeDocument/2006/relationships/image" Target="../media/image18.jpeg"/></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65.xml"/><Relationship Id="rId7" Type="http://schemas.openxmlformats.org/officeDocument/2006/relationships/oleObject" Target="../embeddings/oleObject14.bin"/><Relationship Id="rId2" Type="http://schemas.openxmlformats.org/officeDocument/2006/relationships/tags" Target="../tags/tag64.xml"/><Relationship Id="rId1" Type="http://schemas.openxmlformats.org/officeDocument/2006/relationships/vmlDrawing" Target="../drawings/vmlDrawing14.vml"/><Relationship Id="rId6" Type="http://schemas.openxmlformats.org/officeDocument/2006/relationships/image" Target="../media/image7.jpeg"/><Relationship Id="rId5" Type="http://schemas.openxmlformats.org/officeDocument/2006/relationships/slideMaster" Target="../slideMasters/slideMaster4.xml"/><Relationship Id="rId4" Type="http://schemas.openxmlformats.org/officeDocument/2006/relationships/tags" Target="../tags/tag66.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vmlDrawing" Target="../drawings/vmlDrawing15.vml"/><Relationship Id="rId5" Type="http://schemas.openxmlformats.org/officeDocument/2006/relationships/oleObject" Target="../embeddings/oleObject15.bin"/><Relationship Id="rId4"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9.xml"/><Relationship Id="rId1" Type="http://schemas.openxmlformats.org/officeDocument/2006/relationships/vmlDrawing" Target="../drawings/vmlDrawing16.vml"/><Relationship Id="rId4" Type="http://schemas.openxmlformats.org/officeDocument/2006/relationships/oleObject" Target="../embeddings/oleObject16.bin"/></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4.xml"/><Relationship Id="rId1" Type="http://schemas.openxmlformats.org/officeDocument/2006/relationships/vmlDrawing" Target="../drawings/vmlDrawing17.v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81.xml"/><Relationship Id="rId7" Type="http://schemas.openxmlformats.org/officeDocument/2006/relationships/oleObject" Target="../embeddings/oleObject19.bin"/><Relationship Id="rId2" Type="http://schemas.openxmlformats.org/officeDocument/2006/relationships/tags" Target="../tags/tag80.xml"/><Relationship Id="rId1" Type="http://schemas.openxmlformats.org/officeDocument/2006/relationships/vmlDrawing" Target="../drawings/vmlDrawing19.vml"/><Relationship Id="rId6" Type="http://schemas.openxmlformats.org/officeDocument/2006/relationships/slideMaster" Target="../slideMasters/slideMaster5.xml"/><Relationship Id="rId5" Type="http://schemas.openxmlformats.org/officeDocument/2006/relationships/tags" Target="../tags/tag83.xml"/><Relationship Id="rId4" Type="http://schemas.openxmlformats.org/officeDocument/2006/relationships/tags" Target="../tags/tag82.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oleObject" Target="../embeddings/oleObject2.bin"/><Relationship Id="rId2" Type="http://schemas.openxmlformats.org/officeDocument/2006/relationships/tags" Target="../tags/tag11.xml"/><Relationship Id="rId1" Type="http://schemas.openxmlformats.org/officeDocument/2006/relationships/vmlDrawing" Target="../drawings/vmlDrawing2.vml"/><Relationship Id="rId6" Type="http://schemas.openxmlformats.org/officeDocument/2006/relationships/image" Target="../media/image7.jpeg"/><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ags" Target="../tags/tag14.xml"/><Relationship Id="rId4" Type="http://schemas.openxmlformats.org/officeDocument/2006/relationships/image" Target="../media/image8.jpeg"/></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image" Target="../media/image6.jpe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a:gsLst>
            <a:gs pos="50000">
              <a:schemeClr val="accent2"/>
            </a:gs>
            <a:gs pos="50000">
              <a:schemeClr val="accent1">
                <a:tint val="44500"/>
                <a:satMod val="160000"/>
              </a:schemeClr>
            </a:gs>
            <a:gs pos="100000">
              <a:schemeClr val="accent1">
                <a:tint val="23500"/>
                <a:satMod val="160000"/>
              </a:schemeClr>
            </a:gs>
          </a:gsLst>
          <a:lin ang="2700000" scaled="0"/>
        </a:gradFill>
        <a:effectLst/>
      </p:bgPr>
    </p:bg>
    <p:spTree>
      <p:nvGrpSpPr>
        <p:cNvPr id="1" name=""/>
        <p:cNvGrpSpPr/>
        <p:nvPr/>
      </p:nvGrpSpPr>
      <p:grpSpPr>
        <a:xfrm>
          <a:off x="0" y="0"/>
          <a:ext cx="0" cy="0"/>
          <a:chOff x="0" y="0"/>
          <a:chExt cx="0" cy="0"/>
        </a:xfrm>
      </p:grpSpPr>
      <p:pic>
        <p:nvPicPr>
          <p:cNvPr id="9" name="Picture 8" descr="shutterstock_78324328.jpg"/>
          <p:cNvPicPr>
            <a:picLocks noChangeAspect="1"/>
          </p:cNvPicPr>
          <p:nvPr userDrawn="1"/>
        </p:nvPicPr>
        <p:blipFill>
          <a:blip r:embed="rId5" cstate="print"/>
          <a:stretch>
            <a:fillRect/>
          </a:stretch>
        </p:blipFill>
        <p:spPr>
          <a:xfrm>
            <a:off x="0" y="1188720"/>
            <a:ext cx="9144000" cy="5669280"/>
          </a:xfrm>
          <a:prstGeom prst="rect">
            <a:avLst/>
          </a:prstGeom>
        </p:spPr>
      </p:pic>
      <p:sp>
        <p:nvSpPr>
          <p:cNvPr id="16" name="Rectangle 15"/>
          <p:cNvSpPr/>
          <p:nvPr userDrawn="1">
            <p:custDataLst>
              <p:tags r:id="rId1"/>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sp>
        <p:nvSpPr>
          <p:cNvPr id="17" name="Rectangle 7"/>
          <p:cNvSpPr/>
          <p:nvPr userDrawn="1">
            <p:custDataLst>
              <p:tags r:id="rId2"/>
            </p:custDataLst>
          </p:nvPr>
        </p:nvSpPr>
        <p:spPr bwMode="auto">
          <a:xfrm>
            <a:off x="-2052" y="0"/>
            <a:ext cx="9146052" cy="2476688"/>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22" name="Picture 104" descr="C:\Users\UserSim\Desktop\Capgemini\moto.emf"/>
          <p:cNvPicPr>
            <a:picLocks noChangeAspect="1" noChangeArrowheads="1"/>
          </p:cNvPicPr>
          <p:nvPr userDrawn="1">
            <p:custDataLst>
              <p:tags r:id="rId3"/>
            </p:custDataLst>
          </p:nvPr>
        </p:nvPicPr>
        <p:blipFill>
          <a:blip r:embed="rId6" cstate="email"/>
          <a:srcRect/>
          <a:stretch>
            <a:fillRect/>
          </a:stretch>
        </p:blipFill>
        <p:spPr bwMode="auto">
          <a:xfrm>
            <a:off x="5807789" y="6520700"/>
            <a:ext cx="3001425" cy="239021"/>
          </a:xfrm>
          <a:prstGeom prst="rect">
            <a:avLst/>
          </a:prstGeom>
          <a:noFill/>
        </p:spPr>
      </p:pic>
      <p:pic>
        <p:nvPicPr>
          <p:cNvPr id="23" name="Picture 22" descr="capgemini_rgb.jpg"/>
          <p:cNvPicPr>
            <a:picLocks noChangeAspect="1"/>
          </p:cNvPicPr>
          <p:nvPr userDrawn="1"/>
        </p:nvPicPr>
        <p:blipFill>
          <a:blip r:embed="rId7" cstate="print"/>
          <a:stretch>
            <a:fillRect/>
          </a:stretch>
        </p:blipFill>
        <p:spPr>
          <a:xfrm>
            <a:off x="643210" y="514697"/>
            <a:ext cx="3136080" cy="958698"/>
          </a:xfrm>
          <a:prstGeom prst="rect">
            <a:avLst/>
          </a:prstGeom>
        </p:spPr>
      </p:pic>
      <p:sp>
        <p:nvSpPr>
          <p:cNvPr id="2" name="Title 1"/>
          <p:cNvSpPr>
            <a:spLocks noGrp="1"/>
          </p:cNvSpPr>
          <p:nvPr userDrawn="1">
            <p:ph type="ctrTitle"/>
          </p:nvPr>
        </p:nvSpPr>
        <p:spPr>
          <a:xfrm>
            <a:off x="0" y="2476689"/>
            <a:ext cx="4876800" cy="1965770"/>
          </a:xfrm>
        </p:spPr>
        <p:txBody>
          <a:bodyPr lIns="228600"/>
          <a:lstStyle>
            <a:lvl1pPr>
              <a:defRPr sz="2800"/>
            </a:lvl1pPr>
          </a:lstStyle>
          <a:p>
            <a:r>
              <a:rPr lang="en-US" smtClean="0"/>
              <a:t>Click to edit Master title style</a:t>
            </a:r>
            <a:endParaRPr lang="en-US" dirty="0"/>
          </a:p>
        </p:txBody>
      </p:sp>
      <p:sp>
        <p:nvSpPr>
          <p:cNvPr id="3" name="Subtitle 2"/>
          <p:cNvSpPr>
            <a:spLocks noGrp="1"/>
          </p:cNvSpPr>
          <p:nvPr userDrawn="1">
            <p:ph type="subTitle" idx="1"/>
          </p:nvPr>
        </p:nvSpPr>
        <p:spPr>
          <a:xfrm>
            <a:off x="0" y="4442459"/>
            <a:ext cx="4876800" cy="914400"/>
          </a:xfrm>
        </p:spPr>
        <p:txBody>
          <a:bodyPr lIns="228600" rIns="0">
            <a:noAutofit/>
          </a:bodyPr>
          <a:lstStyle>
            <a:lvl1pPr marL="0" indent="0" algn="l">
              <a:buNone/>
              <a:defRPr sz="2000"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50"/>
            <a:ext cx="3008313" cy="1162050"/>
          </a:xfrm>
        </p:spPr>
        <p:txBody>
          <a:bodyPr anchor="b"/>
          <a:lstStyle>
            <a:lvl1pPr algn="l">
              <a:defRPr sz="2200" b="1"/>
            </a:lvl1pPr>
          </a:lstStyle>
          <a:p>
            <a:r>
              <a:rPr lang="en-US" smtClean="0"/>
              <a:t>Click to edit Master title style</a:t>
            </a:r>
            <a:endParaRPr lang="en-US" dirty="0"/>
          </a:p>
        </p:txBody>
      </p:sp>
      <p:sp>
        <p:nvSpPr>
          <p:cNvPr id="3" name="Content Placeholder 2"/>
          <p:cNvSpPr>
            <a:spLocks noGrp="1"/>
          </p:cNvSpPr>
          <p:nvPr>
            <p:ph idx="1"/>
          </p:nvPr>
        </p:nvSpPr>
        <p:spPr>
          <a:xfrm>
            <a:off x="3575053" y="273057"/>
            <a:ext cx="5111751" cy="5853113"/>
          </a:xfrm>
        </p:spPr>
        <p:txBody>
          <a:bodyPr>
            <a:noAutofit/>
          </a:bodyPr>
          <a:lstStyle>
            <a:lvl1pPr>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4" y="1573621"/>
            <a:ext cx="3008313" cy="477054"/>
          </a:xfrm>
        </p:spPr>
        <p:txBody>
          <a:bodyPr/>
          <a:lstStyle>
            <a:lvl1pPr marL="0" indent="0">
              <a:buNone/>
              <a:defRPr sz="1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a:p>
            <a:pPr lvl="1"/>
            <a:r>
              <a:rPr lang="en-US" smtClean="0"/>
              <a:t>Second level</a:t>
            </a:r>
          </a:p>
        </p:txBody>
      </p:sp>
      <p:pic>
        <p:nvPicPr>
          <p:cNvPr id="8" name="Picture 4" descr="capgemini_rgb-[Converted]"/>
          <p:cNvPicPr>
            <a:picLocks noChangeAspect="1" noChangeArrowheads="1"/>
          </p:cNvPicPr>
          <p:nvPr userDrawn="1"/>
        </p:nvPicPr>
        <p:blipFill>
          <a:blip r:embed="rId2" cstate="print"/>
          <a:srcRect/>
          <a:stretch>
            <a:fillRect/>
          </a:stretch>
        </p:blipFill>
        <p:spPr bwMode="gray">
          <a:xfrm>
            <a:off x="273052" y="6451607"/>
            <a:ext cx="1289051" cy="301625"/>
          </a:xfrm>
          <a:prstGeom prst="rect">
            <a:avLst/>
          </a:prstGeom>
          <a:noFill/>
          <a:ln w="9525">
            <a:noFill/>
            <a:miter lim="800000"/>
            <a:headEnd/>
            <a:tailEnd/>
          </a:ln>
        </p:spPr>
      </p:pic>
      <p:sp>
        <p:nvSpPr>
          <p:cNvPr id="9" name="Text Box 5"/>
          <p:cNvSpPr txBox="1">
            <a:spLocks noChangeArrowheads="1"/>
          </p:cNvSpPr>
          <p:nvPr userDrawn="1"/>
        </p:nvSpPr>
        <p:spPr bwMode="gray">
          <a:xfrm>
            <a:off x="1571625" y="6491288"/>
            <a:ext cx="1311578" cy="223138"/>
          </a:xfrm>
          <a:prstGeom prst="rect">
            <a:avLst/>
          </a:prstGeom>
          <a:noFill/>
          <a:ln w="19050">
            <a:noFill/>
            <a:miter lim="800000"/>
            <a:headEnd/>
            <a:tailEnd/>
          </a:ln>
          <a:effectLst/>
        </p:spPr>
        <p:txBody>
          <a:bodyPr wrap="none">
            <a:spAutoFit/>
          </a:bodyPr>
          <a:lstStyle/>
          <a:p>
            <a:pPr eaLnBrk="0" hangingPunct="0">
              <a:lnSpc>
                <a:spcPct val="85000"/>
              </a:lnSpc>
            </a:pPr>
            <a:r>
              <a:rPr lang="en-US" sz="1000">
                <a:solidFill>
                  <a:srgbClr val="969696"/>
                </a:solidFill>
              </a:rPr>
              <a:t>In collaboration with</a:t>
            </a:r>
          </a:p>
        </p:txBody>
      </p:sp>
      <p:sp>
        <p:nvSpPr>
          <p:cNvPr id="11" name="Line 7"/>
          <p:cNvSpPr>
            <a:spLocks noChangeShapeType="1"/>
          </p:cNvSpPr>
          <p:nvPr userDrawn="1"/>
        </p:nvSpPr>
        <p:spPr bwMode="gray">
          <a:xfrm>
            <a:off x="8691563" y="6500813"/>
            <a:ext cx="0" cy="239712"/>
          </a:xfrm>
          <a:prstGeom prst="line">
            <a:avLst/>
          </a:prstGeom>
          <a:noFill/>
          <a:ln w="9525">
            <a:solidFill>
              <a:srgbClr val="969696"/>
            </a:solidFill>
            <a:round/>
            <a:headEnd/>
            <a:tailEnd/>
          </a:ln>
          <a:effectLst/>
        </p:spPr>
        <p:txBody>
          <a:bodyPr wrap="none" anchor="ctr"/>
          <a:lstStyle/>
          <a:p>
            <a:endParaRPr lang="en-US"/>
          </a:p>
        </p:txBody>
      </p:sp>
      <p:sp>
        <p:nvSpPr>
          <p:cNvPr id="12" name="Text Box 8"/>
          <p:cNvSpPr txBox="1">
            <a:spLocks noChangeArrowheads="1"/>
          </p:cNvSpPr>
          <p:nvPr userDrawn="1"/>
        </p:nvSpPr>
        <p:spPr bwMode="gray">
          <a:xfrm>
            <a:off x="8691567" y="6499225"/>
            <a:ext cx="452437" cy="242888"/>
          </a:xfrm>
          <a:prstGeom prst="rect">
            <a:avLst/>
          </a:prstGeom>
          <a:noFill/>
          <a:ln w="12700" algn="ctr">
            <a:noFill/>
            <a:miter lim="800000"/>
            <a:headEnd/>
            <a:tailEnd type="none" w="lg" len="lg"/>
          </a:ln>
          <a:effectLst/>
        </p:spPr>
        <p:txBody>
          <a:bodyPr anchor="ctr" anchorCtr="1"/>
          <a:lstStyle/>
          <a:p>
            <a:pPr eaLnBrk="0" hangingPunct="0">
              <a:lnSpc>
                <a:spcPct val="85000"/>
              </a:lnSpc>
            </a:pPr>
            <a:fld id="{D8875A08-D8CE-4767-B6E0-EF624296B065}" type="slidenum">
              <a:rPr lang="en-US" sz="800">
                <a:solidFill>
                  <a:srgbClr val="969696"/>
                </a:solidFill>
                <a:latin typeface="Arial Narrow" pitchFamily="34" charset="0"/>
              </a:rPr>
              <a:pPr eaLnBrk="0" hangingPunct="0">
                <a:lnSpc>
                  <a:spcPct val="85000"/>
                </a:lnSpc>
              </a:pPr>
              <a:t>‹#›</a:t>
            </a:fld>
            <a:endParaRPr lang="en-US" sz="800">
              <a:solidFill>
                <a:srgbClr val="969696"/>
              </a:solidFill>
              <a:latin typeface="Arial Narrow" pitchFamily="34" charset="0"/>
            </a:endParaRPr>
          </a:p>
        </p:txBody>
      </p:sp>
      <p:sp>
        <p:nvSpPr>
          <p:cNvPr id="13" name="Text Box 9"/>
          <p:cNvSpPr txBox="1">
            <a:spLocks noChangeArrowheads="1"/>
          </p:cNvSpPr>
          <p:nvPr userDrawn="1"/>
        </p:nvSpPr>
        <p:spPr bwMode="gray">
          <a:xfrm>
            <a:off x="4106866" y="6484938"/>
            <a:ext cx="4551363" cy="275460"/>
          </a:xfrm>
          <a:prstGeom prst="rect">
            <a:avLst/>
          </a:prstGeom>
          <a:noFill/>
          <a:ln w="12700" algn="ctr">
            <a:noFill/>
            <a:miter lim="800000"/>
            <a:headEnd/>
            <a:tailEnd type="none" w="lg" len="lg"/>
          </a:ln>
          <a:effectLst/>
        </p:spPr>
        <p:txBody>
          <a:bodyPr>
            <a:spAutoFit/>
          </a:bodyPr>
          <a:lstStyle/>
          <a:p>
            <a:pPr algn="r" eaLnBrk="0" hangingPunct="0">
              <a:lnSpc>
                <a:spcPct val="85000"/>
              </a:lnSpc>
            </a:pPr>
            <a:r>
              <a:rPr lang="en-US" sz="800" dirty="0">
                <a:solidFill>
                  <a:srgbClr val="969696"/>
                </a:solidFill>
                <a:latin typeface="Arial Narrow" pitchFamily="34" charset="0"/>
              </a:rPr>
              <a:t>DOCUMENT TITLE</a:t>
            </a:r>
          </a:p>
          <a:p>
            <a:pPr algn="r" eaLnBrk="0" hangingPunct="0">
              <a:lnSpc>
                <a:spcPct val="85000"/>
              </a:lnSpc>
            </a:pPr>
            <a:r>
              <a:rPr lang="en-US" sz="600" dirty="0" smtClean="0">
                <a:solidFill>
                  <a:srgbClr val="969696"/>
                </a:solidFill>
                <a:latin typeface="Arial Narrow" pitchFamily="34" charset="0"/>
              </a:rPr>
              <a:t>The information contained in this document is proprietary. Copyright © 2011 Capgemini. All rights reserved.</a:t>
            </a:r>
            <a:endParaRPr lang="en-US" sz="600" dirty="0">
              <a:solidFill>
                <a:srgbClr val="969696"/>
              </a:solidFill>
              <a:latin typeface="Arial Narrow" pitchFamily="34" charset="0"/>
            </a:endParaRPr>
          </a:p>
        </p:txBody>
      </p:sp>
      <p:cxnSp>
        <p:nvCxnSpPr>
          <p:cNvPr id="16" name="Straight Connector 15"/>
          <p:cNvCxnSpPr/>
          <p:nvPr userDrawn="1"/>
        </p:nvCxnSpPr>
        <p:spPr>
          <a:xfrm rot="5400000">
            <a:off x="524707" y="3164093"/>
            <a:ext cx="5987940" cy="158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201489"/>
            <a:ext cx="5486400" cy="49244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21544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le Placeholder 1"/>
          <p:cNvSpPr>
            <a:spLocks noGrp="1"/>
          </p:cNvSpPr>
          <p:nvPr>
            <p:ph type="title"/>
          </p:nvPr>
        </p:nvSpPr>
        <p:spPr>
          <a:xfrm>
            <a:off x="320040" y="25263"/>
            <a:ext cx="8503920" cy="822960"/>
          </a:xfrm>
          <a:prstGeom prst="rect">
            <a:avLst/>
          </a:prstGeom>
          <a:noFill/>
          <a:ln w="9525" algn="ctr">
            <a:noFill/>
            <a:miter lim="800000"/>
            <a:headEnd/>
            <a:tailEnd/>
          </a:ln>
          <a:effectLst/>
        </p:spPr>
        <p:txBody>
          <a:bodyPr vert="horz" wrap="square" lIns="0" tIns="0" rIns="0" bIns="0" numCol="1" anchor="ctr" anchorCtr="0" compatLnSpc="1">
            <a:prstTxWarp prst="textNoShape">
              <a:avLst/>
            </a:prstTxWarp>
          </a:bodyPr>
          <a:lstStyle/>
          <a:p>
            <a:r>
              <a:rPr lang="en-US" smtClean="0"/>
              <a:t>Click to edit Master title style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7438971" y="1005847"/>
            <a:ext cx="1384995" cy="518230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5" name="Text Box 5"/>
          <p:cNvSpPr txBox="1">
            <a:spLocks noChangeArrowheads="1"/>
          </p:cNvSpPr>
          <p:nvPr userDrawn="1"/>
        </p:nvSpPr>
        <p:spPr bwMode="gray">
          <a:xfrm rot="5400000">
            <a:off x="-381606" y="2135545"/>
            <a:ext cx="1311578" cy="223138"/>
          </a:xfrm>
          <a:prstGeom prst="rect">
            <a:avLst/>
          </a:prstGeom>
          <a:noFill/>
          <a:ln w="19050">
            <a:noFill/>
            <a:miter lim="800000"/>
            <a:headEnd/>
            <a:tailEnd/>
          </a:ln>
          <a:effectLst/>
        </p:spPr>
        <p:txBody>
          <a:bodyPr wrap="none">
            <a:spAutoFit/>
          </a:bodyPr>
          <a:lstStyle/>
          <a:p>
            <a:pPr eaLnBrk="0" hangingPunct="0">
              <a:lnSpc>
                <a:spcPct val="85000"/>
              </a:lnSpc>
            </a:pPr>
            <a:r>
              <a:rPr lang="en-US" sz="1000">
                <a:solidFill>
                  <a:srgbClr val="969696"/>
                </a:solidFill>
              </a:rPr>
              <a:t>In collaboration with</a:t>
            </a:r>
          </a:p>
        </p:txBody>
      </p:sp>
      <p:sp>
        <p:nvSpPr>
          <p:cNvPr id="16" name="Rectangle 6"/>
          <p:cNvSpPr>
            <a:spLocks noChangeArrowheads="1"/>
          </p:cNvSpPr>
          <p:nvPr userDrawn="1"/>
        </p:nvSpPr>
        <p:spPr bwMode="gray">
          <a:xfrm rot="5400000">
            <a:off x="-236195" y="3261533"/>
            <a:ext cx="1020763" cy="403225"/>
          </a:xfrm>
          <a:prstGeom prst="rect">
            <a:avLst/>
          </a:prstGeom>
          <a:noFill/>
          <a:ln w="19050">
            <a:solidFill>
              <a:srgbClr val="B2B2B2"/>
            </a:solidFill>
            <a:prstDash val="sysDot"/>
            <a:miter lim="800000"/>
            <a:headEnd/>
            <a:tailEnd/>
          </a:ln>
          <a:effectLst/>
        </p:spPr>
        <p:txBody>
          <a:bodyPr wrap="none" anchor="ctr"/>
          <a:lstStyle/>
          <a:p>
            <a:r>
              <a:rPr lang="en-US" sz="1000" dirty="0">
                <a:solidFill>
                  <a:srgbClr val="969696"/>
                </a:solidFill>
              </a:rPr>
              <a:t>Client or</a:t>
            </a:r>
            <a:br>
              <a:rPr lang="en-US" sz="1000" dirty="0">
                <a:solidFill>
                  <a:srgbClr val="969696"/>
                </a:solidFill>
              </a:rPr>
            </a:br>
            <a:r>
              <a:rPr lang="en-US" sz="1000" dirty="0">
                <a:solidFill>
                  <a:srgbClr val="969696"/>
                </a:solidFill>
              </a:rPr>
              <a:t>Partner logo</a:t>
            </a:r>
          </a:p>
        </p:txBody>
      </p:sp>
      <p:sp>
        <p:nvSpPr>
          <p:cNvPr id="17" name="Line 7"/>
          <p:cNvSpPr>
            <a:spLocks noChangeShapeType="1"/>
          </p:cNvSpPr>
          <p:nvPr userDrawn="1"/>
        </p:nvSpPr>
        <p:spPr bwMode="gray">
          <a:xfrm rot="5400000">
            <a:off x="274183" y="6303903"/>
            <a:ext cx="0" cy="239712"/>
          </a:xfrm>
          <a:prstGeom prst="line">
            <a:avLst/>
          </a:prstGeom>
          <a:noFill/>
          <a:ln w="9525">
            <a:solidFill>
              <a:srgbClr val="969696"/>
            </a:solidFill>
            <a:round/>
            <a:headEnd/>
            <a:tailEnd/>
          </a:ln>
          <a:effectLst/>
        </p:spPr>
        <p:txBody>
          <a:bodyPr wrap="none" anchor="ctr"/>
          <a:lstStyle/>
          <a:p>
            <a:endParaRPr lang="en-US"/>
          </a:p>
        </p:txBody>
      </p:sp>
      <p:sp>
        <p:nvSpPr>
          <p:cNvPr id="18" name="Text Box 8"/>
          <p:cNvSpPr txBox="1">
            <a:spLocks noChangeArrowheads="1"/>
          </p:cNvSpPr>
          <p:nvPr userDrawn="1"/>
        </p:nvSpPr>
        <p:spPr bwMode="gray">
          <a:xfrm rot="5400000">
            <a:off x="47969" y="6528537"/>
            <a:ext cx="452437" cy="242888"/>
          </a:xfrm>
          <a:prstGeom prst="rect">
            <a:avLst/>
          </a:prstGeom>
          <a:noFill/>
          <a:ln w="12700" algn="ctr">
            <a:noFill/>
            <a:miter lim="800000"/>
            <a:headEnd/>
            <a:tailEnd type="none" w="lg" len="lg"/>
          </a:ln>
          <a:effectLst/>
        </p:spPr>
        <p:txBody>
          <a:bodyPr anchor="ctr" anchorCtr="1"/>
          <a:lstStyle/>
          <a:p>
            <a:pPr eaLnBrk="0" hangingPunct="0">
              <a:lnSpc>
                <a:spcPct val="85000"/>
              </a:lnSpc>
            </a:pPr>
            <a:fld id="{D8875A08-D8CE-4767-B6E0-EF624296B065}" type="slidenum">
              <a:rPr lang="en-US" sz="800">
                <a:solidFill>
                  <a:srgbClr val="969696"/>
                </a:solidFill>
                <a:latin typeface="Arial Narrow" pitchFamily="34" charset="0"/>
              </a:rPr>
              <a:pPr eaLnBrk="0" hangingPunct="0">
                <a:lnSpc>
                  <a:spcPct val="85000"/>
                </a:lnSpc>
              </a:pPr>
              <a:t>‹#›</a:t>
            </a:fld>
            <a:endParaRPr lang="en-US" sz="800" dirty="0">
              <a:solidFill>
                <a:srgbClr val="969696"/>
              </a:solidFill>
              <a:latin typeface="Arial Narrow" pitchFamily="34" charset="0"/>
            </a:endParaRPr>
          </a:p>
        </p:txBody>
      </p:sp>
      <p:sp>
        <p:nvSpPr>
          <p:cNvPr id="19" name="Text Box 9"/>
          <p:cNvSpPr txBox="1">
            <a:spLocks noChangeArrowheads="1"/>
          </p:cNvSpPr>
          <p:nvPr userDrawn="1"/>
        </p:nvSpPr>
        <p:spPr bwMode="gray">
          <a:xfrm rot="5400000">
            <a:off x="-666778" y="5272492"/>
            <a:ext cx="1881922" cy="353943"/>
          </a:xfrm>
          <a:prstGeom prst="rect">
            <a:avLst/>
          </a:prstGeom>
          <a:noFill/>
          <a:ln w="12700" algn="ctr">
            <a:noFill/>
            <a:miter lim="800000"/>
            <a:headEnd/>
            <a:tailEnd type="none" w="lg" len="lg"/>
          </a:ln>
          <a:effectLst/>
        </p:spPr>
        <p:txBody>
          <a:bodyPr wrap="square">
            <a:spAutoFit/>
          </a:bodyPr>
          <a:lstStyle/>
          <a:p>
            <a:pPr algn="r" eaLnBrk="0" hangingPunct="0">
              <a:lnSpc>
                <a:spcPct val="85000"/>
              </a:lnSpc>
            </a:pPr>
            <a:r>
              <a:rPr lang="en-US" sz="800" dirty="0">
                <a:solidFill>
                  <a:srgbClr val="969696"/>
                </a:solidFill>
                <a:latin typeface="Arial Narrow" pitchFamily="34" charset="0"/>
              </a:rPr>
              <a:t>DOCUMENT TITLE</a:t>
            </a:r>
          </a:p>
          <a:p>
            <a:pPr algn="r" eaLnBrk="0" hangingPunct="0">
              <a:lnSpc>
                <a:spcPct val="85000"/>
              </a:lnSpc>
            </a:pPr>
            <a:r>
              <a:rPr lang="en-US" sz="600" dirty="0" smtClean="0">
                <a:solidFill>
                  <a:srgbClr val="969696"/>
                </a:solidFill>
                <a:latin typeface="Arial Narrow" pitchFamily="34" charset="0"/>
              </a:rPr>
              <a:t>The information contained in this document is proprietary. Copyright © 2012 Capgemini. All rights reserved.</a:t>
            </a:r>
            <a:endParaRPr lang="en-US" sz="600" dirty="0">
              <a:solidFill>
                <a:srgbClr val="969696"/>
              </a:solidFill>
              <a:latin typeface="Arial Narrow" pitchFamily="34" charset="0"/>
            </a:endParaRPr>
          </a:p>
        </p:txBody>
      </p:sp>
      <p:sp>
        <p:nvSpPr>
          <p:cNvPr id="2" name="Vertical Title 1"/>
          <p:cNvSpPr>
            <a:spLocks noGrp="1"/>
          </p:cNvSpPr>
          <p:nvPr userDrawn="1">
            <p:ph type="title" orient="vert"/>
          </p:nvPr>
        </p:nvSpPr>
        <p:spPr>
          <a:xfrm>
            <a:off x="8144559" y="274645"/>
            <a:ext cx="925033" cy="6285819"/>
          </a:xfrm>
        </p:spPr>
        <p:txBody>
          <a:bodyPr vert="eaVert"/>
          <a:lstStyle/>
          <a:p>
            <a:r>
              <a:rPr lang="en-US" smtClean="0"/>
              <a:t>Click to edit Master title style</a:t>
            </a:r>
            <a:endParaRPr lang="en-US" dirty="0"/>
          </a:p>
        </p:txBody>
      </p:sp>
      <p:sp>
        <p:nvSpPr>
          <p:cNvPr id="3" name="Vertical Text Placeholder 2"/>
          <p:cNvSpPr>
            <a:spLocks noGrp="1"/>
          </p:cNvSpPr>
          <p:nvPr userDrawn="1">
            <p:ph type="body" orient="vert" idx="1"/>
          </p:nvPr>
        </p:nvSpPr>
        <p:spPr>
          <a:xfrm>
            <a:off x="6586954" y="274645"/>
            <a:ext cx="1384995" cy="628581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13" name="Group 12"/>
          <p:cNvGrpSpPr/>
          <p:nvPr userDrawn="1"/>
        </p:nvGrpSpPr>
        <p:grpSpPr>
          <a:xfrm>
            <a:off x="8069940" y="1589"/>
            <a:ext cx="1" cy="6858000"/>
            <a:chOff x="8069935" y="1589"/>
            <a:chExt cx="1" cy="6858000"/>
          </a:xfrm>
        </p:grpSpPr>
        <p:sp>
          <p:nvSpPr>
            <p:cNvPr id="8" name="Line 12"/>
            <p:cNvSpPr>
              <a:spLocks noChangeShapeType="1"/>
            </p:cNvSpPr>
            <p:nvPr userDrawn="1"/>
          </p:nvSpPr>
          <p:spPr bwMode="gray">
            <a:xfrm rot="5400000">
              <a:off x="4640935" y="3430589"/>
              <a:ext cx="6858000" cy="0"/>
            </a:xfrm>
            <a:prstGeom prst="line">
              <a:avLst/>
            </a:prstGeom>
            <a:noFill/>
            <a:ln w="9525">
              <a:solidFill>
                <a:schemeClr val="bg2"/>
              </a:solidFill>
              <a:round/>
              <a:headEnd/>
              <a:tailEnd/>
            </a:ln>
            <a:effectLst/>
          </p:spPr>
          <p:txBody>
            <a:bodyPr wrap="none" anchor="ctr"/>
            <a:lstStyle/>
            <a:p>
              <a:endParaRPr lang="en-US"/>
            </a:p>
          </p:txBody>
        </p:sp>
        <p:sp>
          <p:nvSpPr>
            <p:cNvPr id="9" name="Line 13"/>
            <p:cNvSpPr>
              <a:spLocks noChangeShapeType="1"/>
            </p:cNvSpPr>
            <p:nvPr userDrawn="1"/>
          </p:nvSpPr>
          <p:spPr bwMode="gray">
            <a:xfrm rot="5400000">
              <a:off x="6861848" y="1482726"/>
              <a:ext cx="2416175" cy="0"/>
            </a:xfrm>
            <a:prstGeom prst="line">
              <a:avLst/>
            </a:prstGeom>
            <a:noFill/>
            <a:ln w="28575">
              <a:solidFill>
                <a:schemeClr val="bg2"/>
              </a:solidFill>
              <a:round/>
              <a:headEnd/>
              <a:tailEnd/>
            </a:ln>
            <a:effectLst/>
          </p:spPr>
          <p:txBody>
            <a:bodyPr wrap="none" anchor="ctr"/>
            <a:lstStyle/>
            <a:p>
              <a:endParaRPr lang="en-US"/>
            </a:p>
          </p:txBody>
        </p:sp>
      </p:grpSp>
      <p:pic>
        <p:nvPicPr>
          <p:cNvPr id="14" name="Picture 4" descr="capgemini_rgb-[Converted]"/>
          <p:cNvPicPr>
            <a:picLocks noChangeAspect="1" noChangeArrowheads="1"/>
          </p:cNvPicPr>
          <p:nvPr userDrawn="1"/>
        </p:nvPicPr>
        <p:blipFill>
          <a:blip r:embed="rId2" cstate="print"/>
          <a:srcRect/>
          <a:stretch>
            <a:fillRect/>
          </a:stretch>
        </p:blipFill>
        <p:spPr bwMode="gray">
          <a:xfrm rot="5400000">
            <a:off x="-370342" y="768355"/>
            <a:ext cx="1289050" cy="301625"/>
          </a:xfrm>
          <a:prstGeom prst="rect">
            <a:avLst/>
          </a:prstGeom>
          <a:noFill/>
          <a:ln w="9525">
            <a:noFill/>
            <a:miter lim="800000"/>
            <a:headEnd/>
            <a:tailEnd/>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3" y="7"/>
          <a:ext cx="135749" cy="143985"/>
        </p:xfrm>
        <a:graphic>
          <a:graphicData uri="http://schemas.openxmlformats.org/presentationml/2006/ole">
            <p:oleObj spid="_x0000_s79874" name="think-cell Slide" r:id="rId5"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298516" y="1494766"/>
            <a:ext cx="8845484" cy="1123384"/>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Section Break 2">
    <p:spTree>
      <p:nvGrpSpPr>
        <p:cNvPr id="1" name=""/>
        <p:cNvGrpSpPr/>
        <p:nvPr/>
      </p:nvGrpSpPr>
      <p:grpSpPr>
        <a:xfrm>
          <a:off x="0" y="0"/>
          <a:ext cx="0" cy="0"/>
          <a:chOff x="0" y="0"/>
          <a:chExt cx="0" cy="0"/>
        </a:xfrm>
      </p:grpSpPr>
      <p:pic>
        <p:nvPicPr>
          <p:cNvPr id="6" name="Image 5" descr="test5.jpg"/>
          <p:cNvPicPr>
            <a:picLocks noChangeAspect="1"/>
          </p:cNvPicPr>
          <p:nvPr userDrawn="1"/>
        </p:nvPicPr>
        <p:blipFill>
          <a:blip r:embed="rId5" cstate="print"/>
          <a:srcRect l="240" t="179" r="380" b="511"/>
          <a:stretch>
            <a:fillRect/>
          </a:stretch>
        </p:blipFill>
        <p:spPr>
          <a:xfrm>
            <a:off x="0" y="1050622"/>
            <a:ext cx="9144000" cy="5807378"/>
          </a:xfrm>
          <a:prstGeom prst="rect">
            <a:avLst/>
          </a:prstGeom>
        </p:spPr>
      </p:pic>
      <p:graphicFrame>
        <p:nvGraphicFramePr>
          <p:cNvPr id="5" name="Object 4" hidden="1"/>
          <p:cNvGraphicFramePr>
            <a:graphicFrameLocks noChangeAspect="1"/>
          </p:cNvGraphicFramePr>
          <p:nvPr/>
        </p:nvGraphicFramePr>
        <p:xfrm>
          <a:off x="0" y="0"/>
          <a:ext cx="146538" cy="158750"/>
        </p:xfrm>
        <a:graphic>
          <a:graphicData uri="http://schemas.openxmlformats.org/presentationml/2006/ole">
            <p:oleObj spid="_x0000_s93186" name="think-cell Slide" r:id="rId6" imgW="360" imgH="360" progId="">
              <p:embed/>
            </p:oleObj>
          </a:graphicData>
        </a:graphic>
      </p:graphicFrame>
      <p:sp>
        <p:nvSpPr>
          <p:cNvPr id="4" name="Rectangle 7"/>
          <p:cNvSpPr/>
          <p:nvPr userDrawn="1">
            <p:custDataLst>
              <p:tags r:id="rId2"/>
            </p:custDataLst>
          </p:nvPr>
        </p:nvSpPr>
        <p:spPr bwMode="auto">
          <a:xfrm>
            <a:off x="-1893" y="0"/>
            <a:ext cx="9146339" cy="3329158"/>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8 w 10562411"/>
              <a:gd name="connsiteY0" fmla="*/ 0 h 3670551"/>
              <a:gd name="connsiteX1" fmla="*/ 10561655 w 10562411"/>
              <a:gd name="connsiteY1" fmla="*/ 712383 h 3670551"/>
              <a:gd name="connsiteX2" fmla="*/ 10561157 w 10562411"/>
              <a:gd name="connsiteY2" fmla="*/ 2188721 h 3670551"/>
              <a:gd name="connsiteX3" fmla="*/ 9288594 w 10562411"/>
              <a:gd name="connsiteY3" fmla="*/ 2865486 h 3670551"/>
              <a:gd name="connsiteX4" fmla="*/ 2317558 w 10562411"/>
              <a:gd name="connsiteY4" fmla="*/ 2871895 h 3670551"/>
              <a:gd name="connsiteX5" fmla="*/ 1180889 w 10562411"/>
              <a:gd name="connsiteY5" fmla="*/ 3670551 h 3670551"/>
              <a:gd name="connsiteX6" fmla="*/ 0 w 10562411"/>
              <a:gd name="connsiteY6" fmla="*/ 2886448 h 3670551"/>
              <a:gd name="connsiteX7" fmla="*/ 2188 w 10562411"/>
              <a:gd name="connsiteY7" fmla="*/ 0 h 3670551"/>
              <a:gd name="connsiteX0" fmla="*/ 2188 w 10562585"/>
              <a:gd name="connsiteY0" fmla="*/ 0 h 3670551"/>
              <a:gd name="connsiteX1" fmla="*/ 10562072 w 10562585"/>
              <a:gd name="connsiteY1" fmla="*/ 1 h 3670551"/>
              <a:gd name="connsiteX2" fmla="*/ 10561157 w 10562585"/>
              <a:gd name="connsiteY2" fmla="*/ 2188721 h 3670551"/>
              <a:gd name="connsiteX3" fmla="*/ 9288594 w 10562585"/>
              <a:gd name="connsiteY3" fmla="*/ 2865486 h 3670551"/>
              <a:gd name="connsiteX4" fmla="*/ 2317558 w 10562585"/>
              <a:gd name="connsiteY4" fmla="*/ 2871895 h 3670551"/>
              <a:gd name="connsiteX5" fmla="*/ 1180889 w 10562585"/>
              <a:gd name="connsiteY5" fmla="*/ 3670551 h 3670551"/>
              <a:gd name="connsiteX6" fmla="*/ 0 w 10562585"/>
              <a:gd name="connsiteY6" fmla="*/ 2886448 h 3670551"/>
              <a:gd name="connsiteX7" fmla="*/ 2188 w 10562585"/>
              <a:gd name="connsiteY7" fmla="*/ 0 h 36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585" h="3670551">
                <a:moveTo>
                  <a:pt x="2188" y="0"/>
                </a:moveTo>
                <a:lnTo>
                  <a:pt x="10562072" y="1"/>
                </a:lnTo>
                <a:cubicBezTo>
                  <a:pt x="10562585" y="67601"/>
                  <a:pt x="10562411" y="2145306"/>
                  <a:pt x="10561157" y="2188721"/>
                </a:cubicBezTo>
                <a:cubicBezTo>
                  <a:pt x="10083761" y="2860730"/>
                  <a:pt x="9705180" y="2870806"/>
                  <a:pt x="9288594" y="2865486"/>
                </a:cubicBezTo>
                <a:lnTo>
                  <a:pt x="2317558" y="2871895"/>
                </a:lnTo>
                <a:cubicBezTo>
                  <a:pt x="1740344" y="2905037"/>
                  <a:pt x="1372498" y="3207729"/>
                  <a:pt x="1180889" y="3670551"/>
                </a:cubicBezTo>
                <a:cubicBezTo>
                  <a:pt x="882535" y="2966774"/>
                  <a:pt x="278640" y="2885570"/>
                  <a:pt x="0" y="2886448"/>
                </a:cubicBezTo>
                <a:cubicBezTo>
                  <a:pt x="2067" y="2850935"/>
                  <a:pt x="3460" y="95582"/>
                  <a:pt x="2188"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3"/>
            </p:custDataLst>
          </p:nvPr>
        </p:nvSpPr>
        <p:spPr>
          <a:xfrm>
            <a:off x="0" y="832190"/>
            <a:ext cx="9144000" cy="1143240"/>
          </a:xfrm>
          <a:prstGeom prst="rect">
            <a:avLst/>
          </a:prstGeom>
        </p:spPr>
        <p:txBody>
          <a:bodyPr lIns="330588" tIns="33059" rIns="33059" bIns="33059" anchor="ctr" anchorCtr="0"/>
          <a:lstStyle>
            <a:lvl1pPr algn="l">
              <a:defRPr sz="3600">
                <a:solidFill>
                  <a:schemeClr val="tx1"/>
                </a:solidFill>
                <a:latin typeface="Arial" pitchFamily="34" charset="0"/>
                <a:cs typeface="Arial" pitchFamily="34" charset="0"/>
              </a:defRPr>
            </a:lvl1pPr>
          </a:lstStyle>
          <a:p>
            <a:pPr lvl="0"/>
            <a:r>
              <a:rPr lang="en-US" noProof="0" dirty="0" smtClean="0"/>
              <a:t>Click to edit Master text style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1">
    <p:spTree>
      <p:nvGrpSpPr>
        <p:cNvPr id="1" name=""/>
        <p:cNvGrpSpPr/>
        <p:nvPr/>
      </p:nvGrpSpPr>
      <p:grpSpPr>
        <a:xfrm>
          <a:off x="0" y="0"/>
          <a:ext cx="0" cy="0"/>
          <a:chOff x="0" y="0"/>
          <a:chExt cx="0" cy="0"/>
        </a:xfrm>
      </p:grpSpPr>
      <p:graphicFrame>
        <p:nvGraphicFramePr>
          <p:cNvPr id="337" name="Object 336" hidden="1"/>
          <p:cNvGraphicFramePr>
            <a:graphicFrameLocks noChangeAspect="1"/>
          </p:cNvGraphicFramePr>
          <p:nvPr/>
        </p:nvGraphicFramePr>
        <p:xfrm>
          <a:off x="4" y="9"/>
          <a:ext cx="135749" cy="143985"/>
        </p:xfrm>
        <a:graphic>
          <a:graphicData uri="http://schemas.openxmlformats.org/presentationml/2006/ole">
            <p:oleObj spid="_x0000_s57346" name="think-cell Slide" r:id="rId7" imgW="360" imgH="360" progId="">
              <p:embed/>
            </p:oleObj>
          </a:graphicData>
        </a:graphic>
      </p:graphicFrame>
      <p:grpSp>
        <p:nvGrpSpPr>
          <p:cNvPr id="2" name="Group 351"/>
          <p:cNvGrpSpPr/>
          <p:nvPr userDrawn="1">
            <p:custDataLst>
              <p:tags r:id="rId2"/>
            </p:custDataLst>
          </p:nvPr>
        </p:nvGrpSpPr>
        <p:grpSpPr>
          <a:xfrm>
            <a:off x="5337168" y="3258545"/>
            <a:ext cx="3416820" cy="2118522"/>
            <a:chOff x="5511798" y="3584333"/>
            <a:chExt cx="4818106" cy="2816468"/>
          </a:xfrm>
        </p:grpSpPr>
        <p:grpSp>
          <p:nvGrpSpPr>
            <p:cNvPr id="3" name="Group 54"/>
            <p:cNvGrpSpPr/>
            <p:nvPr userDrawn="1">
              <p:custDataLst>
                <p:tags r:id="rId4"/>
              </p:custDataLst>
            </p:nvPr>
          </p:nvGrpSpPr>
          <p:grpSpPr>
            <a:xfrm>
              <a:off x="5511798" y="3584333"/>
              <a:ext cx="4818106" cy="2816468"/>
              <a:chOff x="-6346822" y="2366960"/>
              <a:chExt cx="5613397" cy="3281360"/>
            </a:xfrm>
          </p:grpSpPr>
          <p:grpSp>
            <p:nvGrpSpPr>
              <p:cNvPr id="4" name="Group 205"/>
              <p:cNvGrpSpPr>
                <a:grpSpLocks/>
              </p:cNvGrpSpPr>
              <p:nvPr/>
            </p:nvGrpSpPr>
            <p:grpSpPr bwMode="auto">
              <a:xfrm>
                <a:off x="-6170610" y="2416173"/>
                <a:ext cx="5135561" cy="3197223"/>
                <a:chOff x="-3887" y="1522"/>
                <a:chExt cx="3235" cy="2014"/>
              </a:xfrm>
            </p:grpSpPr>
            <p:sp>
              <p:nvSpPr>
                <p:cNvPr id="135" name="Freeform 5"/>
                <p:cNvSpPr>
                  <a:spLocks noEditPoints="1"/>
                </p:cNvSpPr>
                <p:nvPr/>
              </p:nvSpPr>
              <p:spPr bwMode="auto">
                <a:xfrm>
                  <a:off x="-2017" y="3069"/>
                  <a:ext cx="137" cy="3"/>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6"/>
                <p:cNvSpPr>
                  <a:spLocks/>
                </p:cNvSpPr>
                <p:nvPr/>
              </p:nvSpPr>
              <p:spPr bwMode="auto">
                <a:xfrm>
                  <a:off x="-2718" y="2861"/>
                  <a:ext cx="12" cy="2"/>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7"/>
                <p:cNvSpPr>
                  <a:spLocks/>
                </p:cNvSpPr>
                <p:nvPr/>
              </p:nvSpPr>
              <p:spPr bwMode="auto">
                <a:xfrm>
                  <a:off x="-1028" y="2861"/>
                  <a:ext cx="1" cy="2"/>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8"/>
                <p:cNvSpPr>
                  <a:spLocks noEditPoints="1"/>
                </p:cNvSpPr>
                <p:nvPr/>
              </p:nvSpPr>
              <p:spPr bwMode="auto">
                <a:xfrm>
                  <a:off x="-2197" y="2223"/>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9"/>
                <p:cNvSpPr>
                  <a:spLocks noEditPoints="1"/>
                </p:cNvSpPr>
                <p:nvPr/>
              </p:nvSpPr>
              <p:spPr bwMode="auto">
                <a:xfrm>
                  <a:off x="-3755" y="2223"/>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0"/>
                <p:cNvSpPr>
                  <a:spLocks noEditPoints="1"/>
                </p:cNvSpPr>
                <p:nvPr/>
              </p:nvSpPr>
              <p:spPr bwMode="auto">
                <a:xfrm>
                  <a:off x="-2264" y="1681"/>
                  <a:ext cx="1070"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1"/>
                <p:cNvSpPr>
                  <a:spLocks noEditPoints="1"/>
                </p:cNvSpPr>
                <p:nvPr/>
              </p:nvSpPr>
              <p:spPr bwMode="auto">
                <a:xfrm>
                  <a:off x="-3518" y="1681"/>
                  <a:ext cx="530"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2"/>
                <p:cNvSpPr>
                  <a:spLocks/>
                </p:cNvSpPr>
                <p:nvPr/>
              </p:nvSpPr>
              <p:spPr bwMode="auto">
                <a:xfrm>
                  <a:off x="-1232" y="1986"/>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3"/>
                <p:cNvSpPr>
                  <a:spLocks/>
                </p:cNvSpPr>
                <p:nvPr/>
              </p:nvSpPr>
              <p:spPr bwMode="auto">
                <a:xfrm>
                  <a:off x="-1116" y="2223"/>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4"/>
                <p:cNvSpPr>
                  <a:spLocks noEditPoints="1"/>
                </p:cNvSpPr>
                <p:nvPr/>
              </p:nvSpPr>
              <p:spPr bwMode="auto">
                <a:xfrm>
                  <a:off x="-1104" y="2259"/>
                  <a:ext cx="171" cy="1017"/>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5"/>
                <p:cNvSpPr>
                  <a:spLocks/>
                </p:cNvSpPr>
                <p:nvPr/>
              </p:nvSpPr>
              <p:spPr bwMode="auto">
                <a:xfrm>
                  <a:off x="-981" y="3069"/>
                  <a:ext cx="7" cy="3"/>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6"/>
                <p:cNvSpPr>
                  <a:spLocks/>
                </p:cNvSpPr>
                <p:nvPr/>
              </p:nvSpPr>
              <p:spPr bwMode="auto">
                <a:xfrm>
                  <a:off x="-1028" y="2861"/>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7"/>
                <p:cNvSpPr>
                  <a:spLocks noEditPoints="1"/>
                </p:cNvSpPr>
                <p:nvPr/>
              </p:nvSpPr>
              <p:spPr bwMode="auto">
                <a:xfrm>
                  <a:off x="-1750" y="1524"/>
                  <a:ext cx="843" cy="1830"/>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19"/>
                <p:cNvSpPr>
                  <a:spLocks/>
                </p:cNvSpPr>
                <p:nvPr/>
              </p:nvSpPr>
              <p:spPr bwMode="auto">
                <a:xfrm>
                  <a:off x="-1499" y="1681"/>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20"/>
                <p:cNvSpPr>
                  <a:spLocks noEditPoints="1"/>
                </p:cNvSpPr>
                <p:nvPr/>
              </p:nvSpPr>
              <p:spPr bwMode="auto">
                <a:xfrm>
                  <a:off x="-2619" y="2809"/>
                  <a:ext cx="178"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21"/>
                <p:cNvSpPr>
                  <a:spLocks noEditPoints="1"/>
                </p:cNvSpPr>
                <p:nvPr/>
              </p:nvSpPr>
              <p:spPr bwMode="auto">
                <a:xfrm>
                  <a:off x="-2619" y="2809"/>
                  <a:ext cx="178"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22"/>
                <p:cNvSpPr>
                  <a:spLocks/>
                </p:cNvSpPr>
                <p:nvPr/>
              </p:nvSpPr>
              <p:spPr bwMode="auto">
                <a:xfrm>
                  <a:off x="-1033" y="2809"/>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23"/>
                <p:cNvSpPr>
                  <a:spLocks/>
                </p:cNvSpPr>
                <p:nvPr/>
              </p:nvSpPr>
              <p:spPr bwMode="auto">
                <a:xfrm>
                  <a:off x="-938"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24"/>
                <p:cNvSpPr>
                  <a:spLocks noEditPoints="1"/>
                </p:cNvSpPr>
                <p:nvPr/>
              </p:nvSpPr>
              <p:spPr bwMode="auto">
                <a:xfrm>
                  <a:off x="-3887" y="3351"/>
                  <a:ext cx="395" cy="1"/>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25"/>
                <p:cNvSpPr>
                  <a:spLocks noEditPoints="1"/>
                </p:cNvSpPr>
                <p:nvPr/>
              </p:nvSpPr>
              <p:spPr bwMode="auto">
                <a:xfrm>
                  <a:off x="-2903" y="3354"/>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26"/>
                <p:cNvSpPr>
                  <a:spLocks noEditPoints="1"/>
                </p:cNvSpPr>
                <p:nvPr/>
              </p:nvSpPr>
              <p:spPr bwMode="auto">
                <a:xfrm>
                  <a:off x="-2020" y="3354"/>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27"/>
                <p:cNvSpPr>
                  <a:spLocks/>
                </p:cNvSpPr>
                <p:nvPr/>
              </p:nvSpPr>
              <p:spPr bwMode="auto">
                <a:xfrm>
                  <a:off x="-912" y="3354"/>
                  <a:ext cx="2"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28"/>
                <p:cNvSpPr>
                  <a:spLocks/>
                </p:cNvSpPr>
                <p:nvPr/>
              </p:nvSpPr>
              <p:spPr bwMode="auto">
                <a:xfrm>
                  <a:off x="-808" y="3356"/>
                  <a:ext cx="2" cy="1"/>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29"/>
                <p:cNvSpPr>
                  <a:spLocks/>
                </p:cNvSpPr>
                <p:nvPr/>
              </p:nvSpPr>
              <p:spPr bwMode="auto">
                <a:xfrm>
                  <a:off x="-1049"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30"/>
                <p:cNvSpPr>
                  <a:spLocks/>
                </p:cNvSpPr>
                <p:nvPr/>
              </p:nvSpPr>
              <p:spPr bwMode="auto">
                <a:xfrm>
                  <a:off x="-110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31"/>
                <p:cNvSpPr>
                  <a:spLocks/>
                </p:cNvSpPr>
                <p:nvPr/>
              </p:nvSpPr>
              <p:spPr bwMode="auto">
                <a:xfrm>
                  <a:off x="-2382" y="1986"/>
                  <a:ext cx="92"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32"/>
                <p:cNvSpPr>
                  <a:spLocks/>
                </p:cNvSpPr>
                <p:nvPr/>
              </p:nvSpPr>
              <p:spPr bwMode="auto">
                <a:xfrm>
                  <a:off x="-2370" y="2223"/>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33"/>
                <p:cNvSpPr>
                  <a:spLocks noEditPoints="1"/>
                </p:cNvSpPr>
                <p:nvPr/>
              </p:nvSpPr>
              <p:spPr bwMode="auto">
                <a:xfrm>
                  <a:off x="-2417" y="1522"/>
                  <a:ext cx="416"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34"/>
                <p:cNvSpPr>
                  <a:spLocks/>
                </p:cNvSpPr>
                <p:nvPr/>
              </p:nvSpPr>
              <p:spPr bwMode="auto">
                <a:xfrm>
                  <a:off x="-2211" y="1754"/>
                  <a:ext cx="7"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35"/>
                <p:cNvSpPr>
                  <a:spLocks/>
                </p:cNvSpPr>
                <p:nvPr/>
              </p:nvSpPr>
              <p:spPr bwMode="auto">
                <a:xfrm>
                  <a:off x="-2417"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37"/>
                <p:cNvSpPr>
                  <a:spLocks noEditPoints="1"/>
                </p:cNvSpPr>
                <p:nvPr/>
              </p:nvSpPr>
              <p:spPr bwMode="auto">
                <a:xfrm>
                  <a:off x="-2202" y="1986"/>
                  <a:ext cx="54"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38"/>
                <p:cNvSpPr>
                  <a:spLocks/>
                </p:cNvSpPr>
                <p:nvPr/>
              </p:nvSpPr>
              <p:spPr bwMode="auto">
                <a:xfrm>
                  <a:off x="-2197" y="2223"/>
                  <a:ext cx="4"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39"/>
                <p:cNvSpPr>
                  <a:spLocks noEditPoints="1"/>
                </p:cNvSpPr>
                <p:nvPr/>
              </p:nvSpPr>
              <p:spPr bwMode="auto">
                <a:xfrm>
                  <a:off x="-2223" y="2259"/>
                  <a:ext cx="85" cy="1017"/>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40"/>
                <p:cNvSpPr>
                  <a:spLocks/>
                </p:cNvSpPr>
                <p:nvPr/>
              </p:nvSpPr>
              <p:spPr bwMode="auto">
                <a:xfrm>
                  <a:off x="-2171" y="3069"/>
                  <a:ext cx="5" cy="3"/>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41"/>
                <p:cNvSpPr>
                  <a:spLocks/>
                </p:cNvSpPr>
                <p:nvPr/>
              </p:nvSpPr>
              <p:spPr bwMode="auto">
                <a:xfrm>
                  <a:off x="-2207"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42"/>
                <p:cNvSpPr>
                  <a:spLocks noEditPoints="1"/>
                </p:cNvSpPr>
                <p:nvPr/>
              </p:nvSpPr>
              <p:spPr bwMode="auto">
                <a:xfrm>
                  <a:off x="-2152" y="1522"/>
                  <a:ext cx="182" cy="1832"/>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44"/>
                <p:cNvSpPr>
                  <a:spLocks/>
                </p:cNvSpPr>
                <p:nvPr/>
              </p:nvSpPr>
              <p:spPr bwMode="auto">
                <a:xfrm>
                  <a:off x="-2211"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45"/>
                <p:cNvSpPr>
                  <a:spLocks/>
                </p:cNvSpPr>
                <p:nvPr/>
              </p:nvSpPr>
              <p:spPr bwMode="auto">
                <a:xfrm>
                  <a:off x="-214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46"/>
                <p:cNvSpPr>
                  <a:spLocks/>
                </p:cNvSpPr>
                <p:nvPr/>
              </p:nvSpPr>
              <p:spPr bwMode="auto">
                <a:xfrm>
                  <a:off x="-2129" y="3356"/>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47"/>
                <p:cNvSpPr>
                  <a:spLocks/>
                </p:cNvSpPr>
                <p:nvPr/>
              </p:nvSpPr>
              <p:spPr bwMode="auto">
                <a:xfrm>
                  <a:off x="-2129" y="33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49"/>
                <p:cNvSpPr>
                  <a:spLocks/>
                </p:cNvSpPr>
                <p:nvPr/>
              </p:nvSpPr>
              <p:spPr bwMode="auto">
                <a:xfrm>
                  <a:off x="-220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50"/>
                <p:cNvSpPr>
                  <a:spLocks/>
                </p:cNvSpPr>
                <p:nvPr/>
              </p:nvSpPr>
              <p:spPr bwMode="auto">
                <a:xfrm>
                  <a:off x="-2020" y="1986"/>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51"/>
                <p:cNvSpPr>
                  <a:spLocks/>
                </p:cNvSpPr>
                <p:nvPr/>
              </p:nvSpPr>
              <p:spPr bwMode="auto">
                <a:xfrm>
                  <a:off x="-2017"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52"/>
                <p:cNvSpPr>
                  <a:spLocks noEditPoints="1"/>
                </p:cNvSpPr>
                <p:nvPr/>
              </p:nvSpPr>
              <p:spPr bwMode="auto">
                <a:xfrm>
                  <a:off x="-2029" y="2259"/>
                  <a:ext cx="14" cy="1017"/>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53"/>
                <p:cNvSpPr>
                  <a:spLocks/>
                </p:cNvSpPr>
                <p:nvPr/>
              </p:nvSpPr>
              <p:spPr bwMode="auto">
                <a:xfrm>
                  <a:off x="-2022" y="3069"/>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54"/>
                <p:cNvSpPr>
                  <a:spLocks/>
                </p:cNvSpPr>
                <p:nvPr/>
              </p:nvSpPr>
              <p:spPr bwMode="auto">
                <a:xfrm>
                  <a:off x="-2027" y="2861"/>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55"/>
                <p:cNvSpPr>
                  <a:spLocks noEditPoints="1"/>
                </p:cNvSpPr>
                <p:nvPr/>
              </p:nvSpPr>
              <p:spPr bwMode="auto">
                <a:xfrm>
                  <a:off x="-2024" y="1522"/>
                  <a:ext cx="92" cy="1832"/>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56"/>
                <p:cNvSpPr>
                  <a:spLocks/>
                </p:cNvSpPr>
                <p:nvPr/>
              </p:nvSpPr>
              <p:spPr bwMode="auto">
                <a:xfrm>
                  <a:off x="-1984"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57"/>
                <p:cNvSpPr>
                  <a:spLocks/>
                </p:cNvSpPr>
                <p:nvPr/>
              </p:nvSpPr>
              <p:spPr bwMode="auto">
                <a:xfrm>
                  <a:off x="-2027"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58"/>
                <p:cNvSpPr>
                  <a:spLocks/>
                </p:cNvSpPr>
                <p:nvPr/>
              </p:nvSpPr>
              <p:spPr bwMode="auto">
                <a:xfrm>
                  <a:off x="-2024"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59"/>
                <p:cNvSpPr>
                  <a:spLocks/>
                </p:cNvSpPr>
                <p:nvPr/>
              </p:nvSpPr>
              <p:spPr bwMode="auto">
                <a:xfrm>
                  <a:off x="-2027" y="3356"/>
                  <a:ext cx="7"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60"/>
                <p:cNvSpPr>
                  <a:spLocks/>
                </p:cNvSpPr>
                <p:nvPr/>
              </p:nvSpPr>
              <p:spPr bwMode="auto">
                <a:xfrm>
                  <a:off x="-2024"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62"/>
                <p:cNvSpPr>
                  <a:spLocks/>
                </p:cNvSpPr>
                <p:nvPr/>
              </p:nvSpPr>
              <p:spPr bwMode="auto">
                <a:xfrm>
                  <a:off x="-2020"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63"/>
                <p:cNvSpPr>
                  <a:spLocks/>
                </p:cNvSpPr>
                <p:nvPr/>
              </p:nvSpPr>
              <p:spPr bwMode="auto">
                <a:xfrm>
                  <a:off x="-1840" y="1986"/>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64"/>
                <p:cNvSpPr>
                  <a:spLocks/>
                </p:cNvSpPr>
                <p:nvPr/>
              </p:nvSpPr>
              <p:spPr bwMode="auto">
                <a:xfrm>
                  <a:off x="-1830" y="2223"/>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65"/>
                <p:cNvSpPr>
                  <a:spLocks noEditPoints="1"/>
                </p:cNvSpPr>
                <p:nvPr/>
              </p:nvSpPr>
              <p:spPr bwMode="auto">
                <a:xfrm>
                  <a:off x="-1911" y="2259"/>
                  <a:ext cx="83" cy="1017"/>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66"/>
                <p:cNvSpPr>
                  <a:spLocks/>
                </p:cNvSpPr>
                <p:nvPr/>
              </p:nvSpPr>
              <p:spPr bwMode="auto">
                <a:xfrm>
                  <a:off x="-1880"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67"/>
                <p:cNvSpPr>
                  <a:spLocks noEditPoints="1"/>
                </p:cNvSpPr>
                <p:nvPr/>
              </p:nvSpPr>
              <p:spPr bwMode="auto">
                <a:xfrm>
                  <a:off x="-1935" y="1522"/>
                  <a:ext cx="100" cy="1832"/>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69"/>
                <p:cNvSpPr>
                  <a:spLocks/>
                </p:cNvSpPr>
                <p:nvPr/>
              </p:nvSpPr>
              <p:spPr bwMode="auto">
                <a:xfrm>
                  <a:off x="-1868"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70"/>
                <p:cNvSpPr>
                  <a:spLocks/>
                </p:cNvSpPr>
                <p:nvPr/>
              </p:nvSpPr>
              <p:spPr bwMode="auto">
                <a:xfrm>
                  <a:off x="-1842"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71"/>
                <p:cNvSpPr>
                  <a:spLocks/>
                </p:cNvSpPr>
                <p:nvPr/>
              </p:nvSpPr>
              <p:spPr bwMode="auto">
                <a:xfrm>
                  <a:off x="-1911"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72"/>
                <p:cNvSpPr>
                  <a:spLocks/>
                </p:cNvSpPr>
                <p:nvPr/>
              </p:nvSpPr>
              <p:spPr bwMode="auto">
                <a:xfrm>
                  <a:off x="-1946" y="3354"/>
                  <a:ext cx="16" cy="38"/>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73"/>
                <p:cNvSpPr>
                  <a:spLocks/>
                </p:cNvSpPr>
                <p:nvPr/>
              </p:nvSpPr>
              <p:spPr bwMode="auto">
                <a:xfrm>
                  <a:off x="-1935" y="3354"/>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76"/>
                <p:cNvSpPr>
                  <a:spLocks noEditPoints="1"/>
                </p:cNvSpPr>
                <p:nvPr/>
              </p:nvSpPr>
              <p:spPr bwMode="auto">
                <a:xfrm>
                  <a:off x="-1665"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77"/>
                <p:cNvSpPr>
                  <a:spLocks/>
                </p:cNvSpPr>
                <p:nvPr/>
              </p:nvSpPr>
              <p:spPr bwMode="auto">
                <a:xfrm>
                  <a:off x="-1615"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78"/>
                <p:cNvSpPr>
                  <a:spLocks/>
                </p:cNvSpPr>
                <p:nvPr/>
              </p:nvSpPr>
              <p:spPr bwMode="auto">
                <a:xfrm>
                  <a:off x="-1667" y="1681"/>
                  <a:ext cx="5"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79"/>
                <p:cNvSpPr>
                  <a:spLocks/>
                </p:cNvSpPr>
                <p:nvPr/>
              </p:nvSpPr>
              <p:spPr bwMode="auto">
                <a:xfrm>
                  <a:off x="-1430"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80"/>
                <p:cNvSpPr>
                  <a:spLocks/>
                </p:cNvSpPr>
                <p:nvPr/>
              </p:nvSpPr>
              <p:spPr bwMode="auto">
                <a:xfrm>
                  <a:off x="-1459"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81"/>
                <p:cNvSpPr>
                  <a:spLocks/>
                </p:cNvSpPr>
                <p:nvPr/>
              </p:nvSpPr>
              <p:spPr bwMode="auto">
                <a:xfrm>
                  <a:off x="-1376" y="1986"/>
                  <a:ext cx="99"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82"/>
                <p:cNvSpPr>
                  <a:spLocks/>
                </p:cNvSpPr>
                <p:nvPr/>
              </p:nvSpPr>
              <p:spPr bwMode="auto">
                <a:xfrm>
                  <a:off x="-1288"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83"/>
                <p:cNvSpPr>
                  <a:spLocks noEditPoints="1"/>
                </p:cNvSpPr>
                <p:nvPr/>
              </p:nvSpPr>
              <p:spPr bwMode="auto">
                <a:xfrm>
                  <a:off x="-1281" y="2259"/>
                  <a:ext cx="232" cy="1017"/>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84"/>
                <p:cNvSpPr>
                  <a:spLocks/>
                </p:cNvSpPr>
                <p:nvPr/>
              </p:nvSpPr>
              <p:spPr bwMode="auto">
                <a:xfrm>
                  <a:off x="-1120" y="3069"/>
                  <a:ext cx="4"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85"/>
                <p:cNvSpPr>
                  <a:spLocks/>
                </p:cNvSpPr>
                <p:nvPr/>
              </p:nvSpPr>
              <p:spPr bwMode="auto">
                <a:xfrm>
                  <a:off x="-1196" y="2861"/>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86"/>
                <p:cNvSpPr>
                  <a:spLocks noEditPoints="1"/>
                </p:cNvSpPr>
                <p:nvPr/>
              </p:nvSpPr>
              <p:spPr bwMode="auto">
                <a:xfrm>
                  <a:off x="-1774" y="1524"/>
                  <a:ext cx="765" cy="1830"/>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Rectangle 88"/>
                <p:cNvSpPr>
                  <a:spLocks noChangeArrowheads="1"/>
                </p:cNvSpPr>
                <p:nvPr/>
              </p:nvSpPr>
              <p:spPr bwMode="auto">
                <a:xfrm>
                  <a:off x="-1575" y="1683"/>
                  <a:ext cx="1" cy="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89"/>
                <p:cNvSpPr>
                  <a:spLocks/>
                </p:cNvSpPr>
                <p:nvPr/>
              </p:nvSpPr>
              <p:spPr bwMode="auto">
                <a:xfrm>
                  <a:off x="-1575" y="1683"/>
                  <a:ext cx="1" cy="1"/>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90"/>
                <p:cNvSpPr>
                  <a:spLocks/>
                </p:cNvSpPr>
                <p:nvPr/>
              </p:nvSpPr>
              <p:spPr bwMode="auto">
                <a:xfrm>
                  <a:off x="-1210"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91"/>
                <p:cNvSpPr>
                  <a:spLocks/>
                </p:cNvSpPr>
                <p:nvPr/>
              </p:nvSpPr>
              <p:spPr bwMode="auto">
                <a:xfrm>
                  <a:off x="-1056" y="3276"/>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92"/>
                <p:cNvSpPr>
                  <a:spLocks/>
                </p:cNvSpPr>
                <p:nvPr/>
              </p:nvSpPr>
              <p:spPr bwMode="auto">
                <a:xfrm>
                  <a:off x="-1014" y="3356"/>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93"/>
                <p:cNvSpPr>
                  <a:spLocks/>
                </p:cNvSpPr>
                <p:nvPr/>
              </p:nvSpPr>
              <p:spPr bwMode="auto">
                <a:xfrm>
                  <a:off x="-1014" y="3354"/>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95"/>
                <p:cNvSpPr>
                  <a:spLocks/>
                </p:cNvSpPr>
                <p:nvPr/>
              </p:nvSpPr>
              <p:spPr bwMode="auto">
                <a:xfrm>
                  <a:off x="-1281"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96"/>
                <p:cNvSpPr>
                  <a:spLocks noEditPoints="1"/>
                </p:cNvSpPr>
                <p:nvPr/>
              </p:nvSpPr>
              <p:spPr bwMode="auto">
                <a:xfrm>
                  <a:off x="-1636" y="1524"/>
                  <a:ext cx="819" cy="458"/>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97"/>
                <p:cNvSpPr>
                  <a:spLocks/>
                </p:cNvSpPr>
                <p:nvPr/>
              </p:nvSpPr>
              <p:spPr bwMode="auto">
                <a:xfrm>
                  <a:off x="-1071" y="1754"/>
                  <a:ext cx="10"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98"/>
                <p:cNvSpPr>
                  <a:spLocks/>
                </p:cNvSpPr>
                <p:nvPr/>
              </p:nvSpPr>
              <p:spPr bwMode="auto">
                <a:xfrm>
                  <a:off x="-1206" y="1681"/>
                  <a:ext cx="10"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99"/>
                <p:cNvSpPr>
                  <a:spLocks/>
                </p:cNvSpPr>
                <p:nvPr/>
              </p:nvSpPr>
              <p:spPr bwMode="auto">
                <a:xfrm>
                  <a:off x="-955" y="1986"/>
                  <a:ext cx="216"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100"/>
                <p:cNvSpPr>
                  <a:spLocks/>
                </p:cNvSpPr>
                <p:nvPr/>
              </p:nvSpPr>
              <p:spPr bwMode="auto">
                <a:xfrm>
                  <a:off x="-761" y="2223"/>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101"/>
                <p:cNvSpPr>
                  <a:spLocks noEditPoints="1"/>
                </p:cNvSpPr>
                <p:nvPr/>
              </p:nvSpPr>
              <p:spPr bwMode="auto">
                <a:xfrm>
                  <a:off x="-742" y="2259"/>
                  <a:ext cx="90" cy="1017"/>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102"/>
                <p:cNvSpPr>
                  <a:spLocks/>
                </p:cNvSpPr>
                <p:nvPr/>
              </p:nvSpPr>
              <p:spPr bwMode="auto">
                <a:xfrm>
                  <a:off x="-68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103"/>
                <p:cNvSpPr>
                  <a:spLocks/>
                </p:cNvSpPr>
                <p:nvPr/>
              </p:nvSpPr>
              <p:spPr bwMode="auto">
                <a:xfrm>
                  <a:off x="-659"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Freeform 104"/>
                <p:cNvSpPr>
                  <a:spLocks noEditPoints="1"/>
                </p:cNvSpPr>
                <p:nvPr/>
              </p:nvSpPr>
              <p:spPr bwMode="auto">
                <a:xfrm>
                  <a:off x="-1681" y="1524"/>
                  <a:ext cx="989" cy="1875"/>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106"/>
                <p:cNvSpPr>
                  <a:spLocks/>
                </p:cNvSpPr>
                <p:nvPr/>
              </p:nvSpPr>
              <p:spPr bwMode="auto">
                <a:xfrm>
                  <a:off x="-1298" y="1681"/>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107"/>
                <p:cNvSpPr>
                  <a:spLocks/>
                </p:cNvSpPr>
                <p:nvPr/>
              </p:nvSpPr>
              <p:spPr bwMode="auto">
                <a:xfrm>
                  <a:off x="-656"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108"/>
                <p:cNvSpPr>
                  <a:spLocks/>
                </p:cNvSpPr>
                <p:nvPr/>
              </p:nvSpPr>
              <p:spPr bwMode="auto">
                <a:xfrm>
                  <a:off x="-697"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109"/>
                <p:cNvSpPr>
                  <a:spLocks/>
                </p:cNvSpPr>
                <p:nvPr/>
              </p:nvSpPr>
              <p:spPr bwMode="auto">
                <a:xfrm>
                  <a:off x="-711" y="3354"/>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111"/>
                <p:cNvSpPr>
                  <a:spLocks/>
                </p:cNvSpPr>
                <p:nvPr/>
              </p:nvSpPr>
              <p:spPr bwMode="auto">
                <a:xfrm>
                  <a:off x="-744" y="2256"/>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112"/>
                <p:cNvSpPr>
                  <a:spLocks noEditPoints="1"/>
                </p:cNvSpPr>
                <p:nvPr/>
              </p:nvSpPr>
              <p:spPr bwMode="auto">
                <a:xfrm>
                  <a:off x="-1099" y="1986"/>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113"/>
                <p:cNvSpPr>
                  <a:spLocks/>
                </p:cNvSpPr>
                <p:nvPr/>
              </p:nvSpPr>
              <p:spPr bwMode="auto">
                <a:xfrm>
                  <a:off x="-943" y="2223"/>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114"/>
                <p:cNvSpPr>
                  <a:spLocks noEditPoints="1"/>
                </p:cNvSpPr>
                <p:nvPr/>
              </p:nvSpPr>
              <p:spPr bwMode="auto">
                <a:xfrm>
                  <a:off x="-924" y="2259"/>
                  <a:ext cx="109" cy="1017"/>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115"/>
                <p:cNvSpPr>
                  <a:spLocks/>
                </p:cNvSpPr>
                <p:nvPr/>
              </p:nvSpPr>
              <p:spPr bwMode="auto">
                <a:xfrm>
                  <a:off x="-836"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116"/>
                <p:cNvSpPr>
                  <a:spLocks noEditPoints="1"/>
                </p:cNvSpPr>
                <p:nvPr/>
              </p:nvSpPr>
              <p:spPr bwMode="auto">
                <a:xfrm>
                  <a:off x="-1712" y="1524"/>
                  <a:ext cx="906" cy="1832"/>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117"/>
                <p:cNvSpPr>
                  <a:spLocks/>
                </p:cNvSpPr>
                <p:nvPr/>
              </p:nvSpPr>
              <p:spPr bwMode="auto">
                <a:xfrm>
                  <a:off x="-1298" y="1754"/>
                  <a:ext cx="10"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118"/>
                <p:cNvSpPr>
                  <a:spLocks/>
                </p:cNvSpPr>
                <p:nvPr/>
              </p:nvSpPr>
              <p:spPr bwMode="auto">
                <a:xfrm>
                  <a:off x="-843"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120"/>
                <p:cNvSpPr>
                  <a:spLocks/>
                </p:cNvSpPr>
                <p:nvPr/>
              </p:nvSpPr>
              <p:spPr bwMode="auto">
                <a:xfrm>
                  <a:off x="-810" y="3356"/>
                  <a:ext cx="2" cy="1"/>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 name="Freeform 121"/>
                <p:cNvSpPr>
                  <a:spLocks/>
                </p:cNvSpPr>
                <p:nvPr/>
              </p:nvSpPr>
              <p:spPr bwMode="auto">
                <a:xfrm>
                  <a:off x="-810" y="3354"/>
                  <a:ext cx="4"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 name="Freeform 123"/>
                <p:cNvSpPr>
                  <a:spLocks/>
                </p:cNvSpPr>
                <p:nvPr/>
              </p:nvSpPr>
              <p:spPr bwMode="auto">
                <a:xfrm>
                  <a:off x="-92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4" name="Freeform 124"/>
                <p:cNvSpPr>
                  <a:spLocks noEditPoints="1"/>
                </p:cNvSpPr>
                <p:nvPr/>
              </p:nvSpPr>
              <p:spPr bwMode="auto">
                <a:xfrm>
                  <a:off x="-2699" y="2451"/>
                  <a:ext cx="106" cy="825"/>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 name="Freeform 125"/>
                <p:cNvSpPr>
                  <a:spLocks/>
                </p:cNvSpPr>
                <p:nvPr/>
              </p:nvSpPr>
              <p:spPr bwMode="auto">
                <a:xfrm>
                  <a:off x="-2666" y="3069"/>
                  <a:ext cx="7" cy="3"/>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6" name="Freeform 126"/>
                <p:cNvSpPr>
                  <a:spLocks/>
                </p:cNvSpPr>
                <p:nvPr/>
              </p:nvSpPr>
              <p:spPr bwMode="auto">
                <a:xfrm>
                  <a:off x="-2796" y="3278"/>
                  <a:ext cx="102" cy="258"/>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 name="Freeform 127"/>
                <p:cNvSpPr>
                  <a:spLocks/>
                </p:cNvSpPr>
                <p:nvPr/>
              </p:nvSpPr>
              <p:spPr bwMode="auto">
                <a:xfrm>
                  <a:off x="-2623" y="2809"/>
                  <a:ext cx="4"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 name="Freeform 128"/>
                <p:cNvSpPr>
                  <a:spLocks/>
                </p:cNvSpPr>
                <p:nvPr/>
              </p:nvSpPr>
              <p:spPr bwMode="auto">
                <a:xfrm>
                  <a:off x="-2701" y="3276"/>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 name="Freeform 129"/>
                <p:cNvSpPr>
                  <a:spLocks/>
                </p:cNvSpPr>
                <p:nvPr/>
              </p:nvSpPr>
              <p:spPr bwMode="auto">
                <a:xfrm>
                  <a:off x="-2718" y="3354"/>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0" name="Freeform 130"/>
                <p:cNvSpPr>
                  <a:spLocks/>
                </p:cNvSpPr>
                <p:nvPr/>
              </p:nvSpPr>
              <p:spPr bwMode="auto">
                <a:xfrm>
                  <a:off x="-2602"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 name="Freeform 131"/>
                <p:cNvSpPr>
                  <a:spLocks noEditPoints="1"/>
                </p:cNvSpPr>
                <p:nvPr/>
              </p:nvSpPr>
              <p:spPr bwMode="auto">
                <a:xfrm>
                  <a:off x="-3769" y="1986"/>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 name="Freeform 132"/>
                <p:cNvSpPr>
                  <a:spLocks/>
                </p:cNvSpPr>
                <p:nvPr/>
              </p:nvSpPr>
              <p:spPr bwMode="auto">
                <a:xfrm>
                  <a:off x="-3759"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 name="Freeform 134"/>
                <p:cNvSpPr>
                  <a:spLocks/>
                </p:cNvSpPr>
                <p:nvPr/>
              </p:nvSpPr>
              <p:spPr bwMode="auto">
                <a:xfrm>
                  <a:off x="-3565"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 name="Freeform 135"/>
                <p:cNvSpPr>
                  <a:spLocks/>
                </p:cNvSpPr>
                <p:nvPr/>
              </p:nvSpPr>
              <p:spPr bwMode="auto">
                <a:xfrm>
                  <a:off x="-3513" y="1681"/>
                  <a:ext cx="7"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6" name="Freeform 136"/>
                <p:cNvSpPr>
                  <a:spLocks noEditPoints="1"/>
                </p:cNvSpPr>
                <p:nvPr/>
              </p:nvSpPr>
              <p:spPr bwMode="auto">
                <a:xfrm>
                  <a:off x="-3800" y="2259"/>
                  <a:ext cx="36" cy="1017"/>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 name="Freeform 137"/>
                <p:cNvSpPr>
                  <a:spLocks/>
                </p:cNvSpPr>
                <p:nvPr/>
              </p:nvSpPr>
              <p:spPr bwMode="auto">
                <a:xfrm>
                  <a:off x="-379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138"/>
                <p:cNvSpPr>
                  <a:spLocks/>
                </p:cNvSpPr>
                <p:nvPr/>
              </p:nvSpPr>
              <p:spPr bwMode="auto">
                <a:xfrm>
                  <a:off x="-3797" y="2861"/>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 name="Freeform 139"/>
                <p:cNvSpPr>
                  <a:spLocks/>
                </p:cNvSpPr>
                <p:nvPr/>
              </p:nvSpPr>
              <p:spPr bwMode="auto">
                <a:xfrm>
                  <a:off x="-3793" y="3278"/>
                  <a:ext cx="15" cy="244"/>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 name="Freeform 140"/>
                <p:cNvSpPr>
                  <a:spLocks/>
                </p:cNvSpPr>
                <p:nvPr/>
              </p:nvSpPr>
              <p:spPr bwMode="auto">
                <a:xfrm>
                  <a:off x="-3797" y="2809"/>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2" name="Freeform 142"/>
                <p:cNvSpPr>
                  <a:spLocks/>
                </p:cNvSpPr>
                <p:nvPr/>
              </p:nvSpPr>
              <p:spPr bwMode="auto">
                <a:xfrm>
                  <a:off x="-3790"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3" name="Freeform 143"/>
                <p:cNvSpPr>
                  <a:spLocks/>
                </p:cNvSpPr>
                <p:nvPr/>
              </p:nvSpPr>
              <p:spPr bwMode="auto">
                <a:xfrm>
                  <a:off x="-38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44"/>
                <p:cNvSpPr>
                  <a:spLocks/>
                </p:cNvSpPr>
                <p:nvPr/>
              </p:nvSpPr>
              <p:spPr bwMode="auto">
                <a:xfrm>
                  <a:off x="-3769" y="2256"/>
                  <a:ext cx="7"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 name="Freeform 145"/>
                <p:cNvSpPr>
                  <a:spLocks noEditPoints="1"/>
                </p:cNvSpPr>
                <p:nvPr/>
              </p:nvSpPr>
              <p:spPr bwMode="auto">
                <a:xfrm>
                  <a:off x="-3669" y="1986"/>
                  <a:ext cx="168" cy="1290"/>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6" name="Freeform 146"/>
                <p:cNvSpPr>
                  <a:spLocks/>
                </p:cNvSpPr>
                <p:nvPr/>
              </p:nvSpPr>
              <p:spPr bwMode="auto">
                <a:xfrm>
                  <a:off x="-3641"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 name="Freeform 147"/>
                <p:cNvSpPr>
                  <a:spLocks/>
                </p:cNvSpPr>
                <p:nvPr/>
              </p:nvSpPr>
              <p:spPr bwMode="auto">
                <a:xfrm>
                  <a:off x="-3606" y="2861"/>
                  <a:ext cx="1" cy="2"/>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9" name="Freeform 149"/>
                <p:cNvSpPr>
                  <a:spLocks/>
                </p:cNvSpPr>
                <p:nvPr/>
              </p:nvSpPr>
              <p:spPr bwMode="auto">
                <a:xfrm>
                  <a:off x="-3440"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0" name="Freeform 150"/>
                <p:cNvSpPr>
                  <a:spLocks/>
                </p:cNvSpPr>
                <p:nvPr/>
              </p:nvSpPr>
              <p:spPr bwMode="auto">
                <a:xfrm>
                  <a:off x="-3608"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1" name="Freeform 151"/>
                <p:cNvSpPr>
                  <a:spLocks/>
                </p:cNvSpPr>
                <p:nvPr/>
              </p:nvSpPr>
              <p:spPr bwMode="auto">
                <a:xfrm>
                  <a:off x="-3672"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2" name="Freeform 152"/>
                <p:cNvSpPr>
                  <a:spLocks/>
                </p:cNvSpPr>
                <p:nvPr/>
              </p:nvSpPr>
              <p:spPr bwMode="auto">
                <a:xfrm>
                  <a:off x="-3688" y="3351"/>
                  <a:ext cx="4"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 name="Freeform 153"/>
                <p:cNvSpPr>
                  <a:spLocks/>
                </p:cNvSpPr>
                <p:nvPr/>
              </p:nvSpPr>
              <p:spPr bwMode="auto">
                <a:xfrm>
                  <a:off x="-36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 name="Freeform 154"/>
                <p:cNvSpPr>
                  <a:spLocks/>
                </p:cNvSpPr>
                <p:nvPr/>
              </p:nvSpPr>
              <p:spPr bwMode="auto">
                <a:xfrm>
                  <a:off x="-35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 name="Freeform 155"/>
                <p:cNvSpPr>
                  <a:spLocks noEditPoints="1"/>
                </p:cNvSpPr>
                <p:nvPr/>
              </p:nvSpPr>
              <p:spPr bwMode="auto">
                <a:xfrm>
                  <a:off x="-3395" y="1986"/>
                  <a:ext cx="45"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6" name="Freeform 156"/>
                <p:cNvSpPr>
                  <a:spLocks/>
                </p:cNvSpPr>
                <p:nvPr/>
              </p:nvSpPr>
              <p:spPr bwMode="auto">
                <a:xfrm>
                  <a:off x="-3393"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7" name="Freeform 157"/>
                <p:cNvSpPr>
                  <a:spLocks noEditPoints="1"/>
                </p:cNvSpPr>
                <p:nvPr/>
              </p:nvSpPr>
              <p:spPr bwMode="auto">
                <a:xfrm>
                  <a:off x="-3355" y="1522"/>
                  <a:ext cx="119"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8" name="Freeform 158"/>
                <p:cNvSpPr>
                  <a:spLocks/>
                </p:cNvSpPr>
                <p:nvPr/>
              </p:nvSpPr>
              <p:spPr bwMode="auto">
                <a:xfrm>
                  <a:off x="-3333"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9" name="Freeform 159"/>
                <p:cNvSpPr>
                  <a:spLocks/>
                </p:cNvSpPr>
                <p:nvPr/>
              </p:nvSpPr>
              <p:spPr bwMode="auto">
                <a:xfrm>
                  <a:off x="-3314"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0" name="Freeform 160"/>
                <p:cNvSpPr>
                  <a:spLocks noEditPoints="1"/>
                </p:cNvSpPr>
                <p:nvPr/>
              </p:nvSpPr>
              <p:spPr bwMode="auto">
                <a:xfrm>
                  <a:off x="-3556" y="2259"/>
                  <a:ext cx="166" cy="1017"/>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1" name="Freeform 161"/>
                <p:cNvSpPr>
                  <a:spLocks/>
                </p:cNvSpPr>
                <p:nvPr/>
              </p:nvSpPr>
              <p:spPr bwMode="auto">
                <a:xfrm>
                  <a:off x="-3494"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2" name="Freeform 162"/>
                <p:cNvSpPr>
                  <a:spLocks/>
                </p:cNvSpPr>
                <p:nvPr/>
              </p:nvSpPr>
              <p:spPr bwMode="auto">
                <a:xfrm>
                  <a:off x="-3433"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3" name="Freeform 163"/>
                <p:cNvSpPr>
                  <a:spLocks noEditPoints="1"/>
                </p:cNvSpPr>
                <p:nvPr/>
              </p:nvSpPr>
              <p:spPr bwMode="auto">
                <a:xfrm>
                  <a:off x="-3629" y="3278"/>
                  <a:ext cx="76" cy="154"/>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4" name="Freeform 164"/>
                <p:cNvSpPr>
                  <a:spLocks/>
                </p:cNvSpPr>
                <p:nvPr/>
              </p:nvSpPr>
              <p:spPr bwMode="auto">
                <a:xfrm>
                  <a:off x="-3421"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5" name="Freeform 165"/>
                <p:cNvSpPr>
                  <a:spLocks/>
                </p:cNvSpPr>
                <p:nvPr/>
              </p:nvSpPr>
              <p:spPr bwMode="auto">
                <a:xfrm>
                  <a:off x="-3558"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6" name="Freeform 166"/>
                <p:cNvSpPr>
                  <a:spLocks/>
                </p:cNvSpPr>
                <p:nvPr/>
              </p:nvSpPr>
              <p:spPr bwMode="auto">
                <a:xfrm>
                  <a:off x="-3589"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7" name="Freeform 167"/>
                <p:cNvSpPr>
                  <a:spLocks/>
                </p:cNvSpPr>
                <p:nvPr/>
              </p:nvSpPr>
              <p:spPr bwMode="auto">
                <a:xfrm>
                  <a:off x="-34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8"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9" name="Freeform 169"/>
                <p:cNvSpPr>
                  <a:spLocks/>
                </p:cNvSpPr>
                <p:nvPr/>
              </p:nvSpPr>
              <p:spPr bwMode="auto">
                <a:xfrm>
                  <a:off x="-3201" y="1986"/>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0" name="Freeform 170"/>
                <p:cNvSpPr>
                  <a:spLocks/>
                </p:cNvSpPr>
                <p:nvPr/>
              </p:nvSpPr>
              <p:spPr bwMode="auto">
                <a:xfrm>
                  <a:off x="-3201" y="2223"/>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1" name="Freeform 171"/>
                <p:cNvSpPr>
                  <a:spLocks noEditPoints="1"/>
                </p:cNvSpPr>
                <p:nvPr/>
              </p:nvSpPr>
              <p:spPr bwMode="auto">
                <a:xfrm>
                  <a:off x="-3203" y="1524"/>
                  <a:ext cx="7"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2" name="Freeform 172"/>
                <p:cNvSpPr>
                  <a:spLocks/>
                </p:cNvSpPr>
                <p:nvPr/>
              </p:nvSpPr>
              <p:spPr bwMode="auto">
                <a:xfrm>
                  <a:off x="-3203" y="1754"/>
                  <a:ext cx="2"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3" name="Freeform 173"/>
                <p:cNvSpPr>
                  <a:spLocks/>
                </p:cNvSpPr>
                <p:nvPr/>
              </p:nvSpPr>
              <p:spPr bwMode="auto">
                <a:xfrm>
                  <a:off x="-3198"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4" name="Freeform 174"/>
                <p:cNvSpPr>
                  <a:spLocks/>
                </p:cNvSpPr>
                <p:nvPr/>
              </p:nvSpPr>
              <p:spPr bwMode="auto">
                <a:xfrm>
                  <a:off x="-3201"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5" name="Freeform 175"/>
                <p:cNvSpPr>
                  <a:spLocks noEditPoints="1"/>
                </p:cNvSpPr>
                <p:nvPr/>
              </p:nvSpPr>
              <p:spPr bwMode="auto">
                <a:xfrm>
                  <a:off x="-3161" y="1524"/>
                  <a:ext cx="152" cy="732"/>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6"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 name="Freeform 177"/>
                <p:cNvSpPr>
                  <a:spLocks/>
                </p:cNvSpPr>
                <p:nvPr/>
              </p:nvSpPr>
              <p:spPr bwMode="auto">
                <a:xfrm>
                  <a:off x="-3116" y="1681"/>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 name="Line 178"/>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9" name="Line 179"/>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0" name="Freeform 180"/>
                <p:cNvSpPr>
                  <a:spLocks noEditPoints="1"/>
                </p:cNvSpPr>
                <p:nvPr/>
              </p:nvSpPr>
              <p:spPr bwMode="auto">
                <a:xfrm>
                  <a:off x="-3014" y="2259"/>
                  <a:ext cx="92" cy="1017"/>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1" name="Freeform 181"/>
                <p:cNvSpPr>
                  <a:spLocks/>
                </p:cNvSpPr>
                <p:nvPr/>
              </p:nvSpPr>
              <p:spPr bwMode="auto">
                <a:xfrm>
                  <a:off x="-2957"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2" name="Freeform 182"/>
                <p:cNvSpPr>
                  <a:spLocks/>
                </p:cNvSpPr>
                <p:nvPr/>
              </p:nvSpPr>
              <p:spPr bwMode="auto">
                <a:xfrm>
                  <a:off x="-2988"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3" name="Freeform 183"/>
                <p:cNvSpPr>
                  <a:spLocks/>
                </p:cNvSpPr>
                <p:nvPr/>
              </p:nvSpPr>
              <p:spPr bwMode="auto">
                <a:xfrm>
                  <a:off x="-2926" y="3278"/>
                  <a:ext cx="23" cy="76"/>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4" name="Freeform 184"/>
                <p:cNvSpPr>
                  <a:spLocks/>
                </p:cNvSpPr>
                <p:nvPr/>
              </p:nvSpPr>
              <p:spPr bwMode="auto">
                <a:xfrm>
                  <a:off x="-2995"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5" name="Freeform 185"/>
                <p:cNvSpPr>
                  <a:spLocks/>
                </p:cNvSpPr>
                <p:nvPr/>
              </p:nvSpPr>
              <p:spPr bwMode="auto">
                <a:xfrm>
                  <a:off x="-2926" y="3276"/>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6" name="Freeform 186"/>
                <p:cNvSpPr>
                  <a:spLocks/>
                </p:cNvSpPr>
                <p:nvPr/>
              </p:nvSpPr>
              <p:spPr bwMode="auto">
                <a:xfrm>
                  <a:off x="-2907" y="3356"/>
                  <a:ext cx="19"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7" name="Freeform 187"/>
                <p:cNvSpPr>
                  <a:spLocks/>
                </p:cNvSpPr>
                <p:nvPr/>
              </p:nvSpPr>
              <p:spPr bwMode="auto">
                <a:xfrm>
                  <a:off x="-2907" y="3354"/>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8"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9"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0" name="Freeform 190"/>
                <p:cNvSpPr>
                  <a:spLocks/>
                </p:cNvSpPr>
                <p:nvPr/>
              </p:nvSpPr>
              <p:spPr bwMode="auto">
                <a:xfrm>
                  <a:off x="-2903" y="1986"/>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1" name="Freeform 191"/>
                <p:cNvSpPr>
                  <a:spLocks/>
                </p:cNvSpPr>
                <p:nvPr/>
              </p:nvSpPr>
              <p:spPr bwMode="auto">
                <a:xfrm>
                  <a:off x="-2832"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2" name="Freeform 192"/>
                <p:cNvSpPr>
                  <a:spLocks noEditPoints="1"/>
                </p:cNvSpPr>
                <p:nvPr/>
              </p:nvSpPr>
              <p:spPr bwMode="auto">
                <a:xfrm>
                  <a:off x="-3113" y="1522"/>
                  <a:ext cx="215"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3" name="Freeform 193"/>
                <p:cNvSpPr>
                  <a:spLocks/>
                </p:cNvSpPr>
                <p:nvPr/>
              </p:nvSpPr>
              <p:spPr bwMode="auto">
                <a:xfrm>
                  <a:off x="-2962" y="1754"/>
                  <a:ext cx="7"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194"/>
                <p:cNvSpPr>
                  <a:spLocks/>
                </p:cNvSpPr>
                <p:nvPr/>
              </p:nvSpPr>
              <p:spPr bwMode="auto">
                <a:xfrm>
                  <a:off x="-2990" y="1681"/>
                  <a:ext cx="2" cy="2"/>
                </a:xfrm>
                <a:custGeom>
                  <a:avLst/>
                  <a:gdLst/>
                  <a:ahLst/>
                  <a:cxnLst>
                    <a:cxn ang="0">
                      <a:pos x="1" y="1"/>
                    </a:cxn>
                    <a:cxn ang="0">
                      <a:pos x="0" y="0"/>
                    </a:cxn>
                  </a:cxnLst>
                  <a:rect l="0" t="0" r="r" b="b"/>
                  <a:pathLst>
                    <a:path w="1" h="1">
                      <a:moveTo>
                        <a:pt x="1" y="1"/>
                      </a:moveTo>
                      <a:cubicBezTo>
                        <a:pt x="1" y="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195"/>
                <p:cNvSpPr>
                  <a:spLocks/>
                </p:cNvSpPr>
                <p:nvPr/>
              </p:nvSpPr>
              <p:spPr bwMode="auto">
                <a:xfrm>
                  <a:off x="-2995" y="1681"/>
                  <a:ext cx="5"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Freeform 196"/>
                <p:cNvSpPr>
                  <a:spLocks noEditPoints="1"/>
                </p:cNvSpPr>
                <p:nvPr/>
              </p:nvSpPr>
              <p:spPr bwMode="auto">
                <a:xfrm>
                  <a:off x="-2824" y="2259"/>
                  <a:ext cx="26" cy="1017"/>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7" name="Freeform 197"/>
                <p:cNvSpPr>
                  <a:spLocks/>
                </p:cNvSpPr>
                <p:nvPr/>
              </p:nvSpPr>
              <p:spPr bwMode="auto">
                <a:xfrm>
                  <a:off x="-2810" y="3069"/>
                  <a:ext cx="4" cy="3"/>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198"/>
                <p:cNvSpPr>
                  <a:spLocks/>
                </p:cNvSpPr>
                <p:nvPr/>
              </p:nvSpPr>
              <p:spPr bwMode="auto">
                <a:xfrm>
                  <a:off x="-2810" y="3278"/>
                  <a:ext cx="4" cy="76"/>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Freeform 199"/>
                <p:cNvSpPr>
                  <a:spLocks/>
                </p:cNvSpPr>
                <p:nvPr/>
              </p:nvSpPr>
              <p:spPr bwMode="auto">
                <a:xfrm>
                  <a:off x="-2803"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0" name="Freeform 200"/>
                <p:cNvSpPr>
                  <a:spLocks/>
                </p:cNvSpPr>
                <p:nvPr/>
              </p:nvSpPr>
              <p:spPr bwMode="auto">
                <a:xfrm>
                  <a:off x="-2810"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1" name="Freeform 201"/>
                <p:cNvSpPr>
                  <a:spLocks/>
                </p:cNvSpPr>
                <p:nvPr/>
              </p:nvSpPr>
              <p:spPr bwMode="auto">
                <a:xfrm>
                  <a:off x="-2810" y="3356"/>
                  <a:ext cx="4"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202"/>
                <p:cNvSpPr>
                  <a:spLocks/>
                </p:cNvSpPr>
                <p:nvPr/>
              </p:nvSpPr>
              <p:spPr bwMode="auto">
                <a:xfrm>
                  <a:off x="-2810"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4" name="Freeform 204"/>
                <p:cNvSpPr>
                  <a:spLocks/>
                </p:cNvSpPr>
                <p:nvPr/>
              </p:nvSpPr>
              <p:spPr bwMode="auto">
                <a:xfrm>
                  <a:off x="-2824"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1" name="Freeform 206"/>
              <p:cNvSpPr>
                <a:spLocks/>
              </p:cNvSpPr>
              <p:nvPr/>
            </p:nvSpPr>
            <p:spPr bwMode="auto">
              <a:xfrm>
                <a:off x="-4870447" y="2416173"/>
                <a:ext cx="349249" cy="368300"/>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207"/>
              <p:cNvSpPr>
                <a:spLocks/>
              </p:cNvSpPr>
              <p:nvPr/>
            </p:nvSpPr>
            <p:spPr bwMode="auto">
              <a:xfrm>
                <a:off x="-4608511" y="2671760"/>
                <a:ext cx="4762" cy="1587"/>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208"/>
              <p:cNvSpPr>
                <a:spLocks/>
              </p:cNvSpPr>
              <p:nvPr/>
            </p:nvSpPr>
            <p:spPr bwMode="auto">
              <a:xfrm>
                <a:off x="-4818061" y="2419348"/>
                <a:ext cx="481013" cy="365125"/>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209"/>
              <p:cNvSpPr>
                <a:spLocks/>
              </p:cNvSpPr>
              <p:nvPr/>
            </p:nvSpPr>
            <p:spPr bwMode="auto">
              <a:xfrm>
                <a:off x="-4435474" y="2668584"/>
                <a:ext cx="4762" cy="3175"/>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210"/>
              <p:cNvSpPr>
                <a:spLocks noEditPoints="1"/>
              </p:cNvSpPr>
              <p:nvPr/>
            </p:nvSpPr>
            <p:spPr bwMode="auto">
              <a:xfrm>
                <a:off x="-2679699" y="3152772"/>
                <a:ext cx="71438" cy="428625"/>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211"/>
              <p:cNvSpPr>
                <a:spLocks/>
              </p:cNvSpPr>
              <p:nvPr/>
            </p:nvSpPr>
            <p:spPr bwMode="auto">
              <a:xfrm>
                <a:off x="-2624136" y="3529009"/>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212"/>
              <p:cNvSpPr>
                <a:spLocks noEditPoints="1"/>
              </p:cNvSpPr>
              <p:nvPr/>
            </p:nvSpPr>
            <p:spPr bwMode="auto">
              <a:xfrm>
                <a:off x="-2811462" y="3586159"/>
                <a:ext cx="233364" cy="1614486"/>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213"/>
              <p:cNvSpPr>
                <a:spLocks/>
              </p:cNvSpPr>
              <p:nvPr/>
            </p:nvSpPr>
            <p:spPr bwMode="auto">
              <a:xfrm>
                <a:off x="-2703512" y="4872033"/>
                <a:ext cx="7937" cy="4762"/>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214"/>
              <p:cNvSpPr>
                <a:spLocks noEditPoints="1"/>
              </p:cNvSpPr>
              <p:nvPr/>
            </p:nvSpPr>
            <p:spPr bwMode="auto">
              <a:xfrm>
                <a:off x="-2954336" y="2419348"/>
                <a:ext cx="280987" cy="2954335"/>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215"/>
              <p:cNvSpPr>
                <a:spLocks/>
              </p:cNvSpPr>
              <p:nvPr/>
            </p:nvSpPr>
            <p:spPr bwMode="auto">
              <a:xfrm>
                <a:off x="-2778124" y="2784471"/>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216"/>
              <p:cNvSpPr>
                <a:spLocks/>
              </p:cNvSpPr>
              <p:nvPr/>
            </p:nvSpPr>
            <p:spPr bwMode="auto">
              <a:xfrm>
                <a:off x="-2613024" y="4459284"/>
                <a:ext cx="11114"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217"/>
              <p:cNvSpPr>
                <a:spLocks/>
              </p:cNvSpPr>
              <p:nvPr/>
            </p:nvSpPr>
            <p:spPr bwMode="auto">
              <a:xfrm>
                <a:off x="-2816223" y="5200645"/>
                <a:ext cx="12700"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218"/>
              <p:cNvSpPr>
                <a:spLocks/>
              </p:cNvSpPr>
              <p:nvPr/>
            </p:nvSpPr>
            <p:spPr bwMode="auto">
              <a:xfrm>
                <a:off x="-2874962" y="5324470"/>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219"/>
              <p:cNvSpPr>
                <a:spLocks/>
              </p:cNvSpPr>
              <p:nvPr/>
            </p:nvSpPr>
            <p:spPr bwMode="auto">
              <a:xfrm>
                <a:off x="-2590798" y="3965572"/>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220"/>
              <p:cNvSpPr>
                <a:spLocks/>
              </p:cNvSpPr>
              <p:nvPr/>
            </p:nvSpPr>
            <p:spPr bwMode="auto">
              <a:xfrm>
                <a:off x="-2616199" y="3581397"/>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221"/>
              <p:cNvSpPr>
                <a:spLocks/>
              </p:cNvSpPr>
              <p:nvPr/>
            </p:nvSpPr>
            <p:spPr bwMode="auto">
              <a:xfrm>
                <a:off x="-5802311" y="3149597"/>
                <a:ext cx="11114" cy="3175"/>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222"/>
              <p:cNvSpPr>
                <a:spLocks/>
              </p:cNvSpPr>
              <p:nvPr/>
            </p:nvSpPr>
            <p:spPr bwMode="auto">
              <a:xfrm>
                <a:off x="-5565772"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223"/>
              <p:cNvSpPr>
                <a:spLocks/>
              </p:cNvSpPr>
              <p:nvPr/>
            </p:nvSpPr>
            <p:spPr bwMode="auto">
              <a:xfrm>
                <a:off x="-532606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224"/>
              <p:cNvSpPr>
                <a:spLocks/>
              </p:cNvSpPr>
              <p:nvPr/>
            </p:nvSpPr>
            <p:spPr bwMode="auto">
              <a:xfrm>
                <a:off x="-5081586" y="3149597"/>
                <a:ext cx="4762" cy="3175"/>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225"/>
              <p:cNvSpPr>
                <a:spLocks/>
              </p:cNvSpPr>
              <p:nvPr/>
            </p:nvSpPr>
            <p:spPr bwMode="auto">
              <a:xfrm>
                <a:off x="-48371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226"/>
              <p:cNvSpPr>
                <a:spLocks/>
              </p:cNvSpPr>
              <p:nvPr/>
            </p:nvSpPr>
            <p:spPr bwMode="auto">
              <a:xfrm>
                <a:off x="-46085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227"/>
              <p:cNvSpPr>
                <a:spLocks/>
              </p:cNvSpPr>
              <p:nvPr/>
            </p:nvSpPr>
            <p:spPr bwMode="auto">
              <a:xfrm>
                <a:off x="-1955799"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28"/>
              <p:cNvSpPr>
                <a:spLocks/>
              </p:cNvSpPr>
              <p:nvPr/>
            </p:nvSpPr>
            <p:spPr bwMode="auto">
              <a:xfrm>
                <a:off x="-3641723"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29"/>
              <p:cNvSpPr>
                <a:spLocks/>
              </p:cNvSpPr>
              <p:nvPr/>
            </p:nvSpPr>
            <p:spPr bwMode="auto">
              <a:xfrm>
                <a:off x="-3421062" y="3149597"/>
                <a:ext cx="11114" cy="3175"/>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30"/>
              <p:cNvSpPr>
                <a:spLocks/>
              </p:cNvSpPr>
              <p:nvPr/>
            </p:nvSpPr>
            <p:spPr bwMode="auto">
              <a:xfrm>
                <a:off x="-3171824" y="3149597"/>
                <a:ext cx="6350" cy="3175"/>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231"/>
              <p:cNvSpPr>
                <a:spLocks/>
              </p:cNvSpPr>
              <p:nvPr/>
            </p:nvSpPr>
            <p:spPr bwMode="auto">
              <a:xfrm>
                <a:off x="-2920998"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232"/>
              <p:cNvSpPr>
                <a:spLocks/>
              </p:cNvSpPr>
              <p:nvPr/>
            </p:nvSpPr>
            <p:spPr bwMode="auto">
              <a:xfrm>
                <a:off x="-2398712" y="3149597"/>
                <a:ext cx="4762"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33"/>
              <p:cNvSpPr>
                <a:spLocks/>
              </p:cNvSpPr>
              <p:nvPr/>
            </p:nvSpPr>
            <p:spPr bwMode="auto">
              <a:xfrm>
                <a:off x="-2187574"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34"/>
              <p:cNvSpPr>
                <a:spLocks/>
              </p:cNvSpPr>
              <p:nvPr/>
            </p:nvSpPr>
            <p:spPr bwMode="auto">
              <a:xfrm>
                <a:off x="-1516062" y="3149597"/>
                <a:ext cx="11114" cy="3175"/>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35"/>
              <p:cNvSpPr>
                <a:spLocks/>
              </p:cNvSpPr>
              <p:nvPr/>
            </p:nvSpPr>
            <p:spPr bwMode="auto">
              <a:xfrm>
                <a:off x="-1747838"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236"/>
              <p:cNvSpPr>
                <a:spLocks/>
              </p:cNvSpPr>
              <p:nvPr/>
            </p:nvSpPr>
            <p:spPr bwMode="auto">
              <a:xfrm>
                <a:off x="-2679699"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238"/>
              <p:cNvSpPr>
                <a:spLocks noEditPoints="1"/>
              </p:cNvSpPr>
              <p:nvPr/>
            </p:nvSpPr>
            <p:spPr bwMode="auto">
              <a:xfrm>
                <a:off x="-4911722" y="4872033"/>
                <a:ext cx="915988" cy="4762"/>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239"/>
              <p:cNvSpPr>
                <a:spLocks noEditPoints="1"/>
              </p:cNvSpPr>
              <p:nvPr/>
            </p:nvSpPr>
            <p:spPr bwMode="auto">
              <a:xfrm>
                <a:off x="-3671886" y="4872033"/>
                <a:ext cx="1171574" cy="4762"/>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240"/>
              <p:cNvSpPr>
                <a:spLocks noEditPoints="1"/>
              </p:cNvSpPr>
              <p:nvPr/>
            </p:nvSpPr>
            <p:spPr bwMode="auto">
              <a:xfrm>
                <a:off x="-2071686" y="4872033"/>
                <a:ext cx="1239838" cy="4762"/>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241"/>
              <p:cNvSpPr>
                <a:spLocks noEditPoints="1"/>
              </p:cNvSpPr>
              <p:nvPr/>
            </p:nvSpPr>
            <p:spPr bwMode="auto">
              <a:xfrm>
                <a:off x="-6246811" y="4872033"/>
                <a:ext cx="920750" cy="4762"/>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242"/>
              <p:cNvSpPr>
                <a:spLocks/>
              </p:cNvSpPr>
              <p:nvPr/>
            </p:nvSpPr>
            <p:spPr bwMode="auto">
              <a:xfrm>
                <a:off x="-5021261" y="4541833"/>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243"/>
              <p:cNvSpPr>
                <a:spLocks noEditPoints="1"/>
              </p:cNvSpPr>
              <p:nvPr/>
            </p:nvSpPr>
            <p:spPr bwMode="auto">
              <a:xfrm>
                <a:off x="-3781423" y="4541833"/>
                <a:ext cx="1409699" cy="3175"/>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244"/>
              <p:cNvSpPr>
                <a:spLocks/>
              </p:cNvSpPr>
              <p:nvPr/>
            </p:nvSpPr>
            <p:spPr bwMode="auto">
              <a:xfrm>
                <a:off x="-2176461" y="4541833"/>
                <a:ext cx="1587" cy="3175"/>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245"/>
              <p:cNvSpPr>
                <a:spLocks/>
              </p:cNvSpPr>
              <p:nvPr/>
            </p:nvSpPr>
            <p:spPr bwMode="auto">
              <a:xfrm>
                <a:off x="-6310310" y="4541833"/>
                <a:ext cx="4762" cy="3175"/>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246"/>
              <p:cNvSpPr>
                <a:spLocks noEditPoints="1"/>
              </p:cNvSpPr>
              <p:nvPr/>
            </p:nvSpPr>
            <p:spPr bwMode="auto">
              <a:xfrm>
                <a:off x="-4062411" y="3529009"/>
                <a:ext cx="3133723" cy="4762"/>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247"/>
              <p:cNvSpPr>
                <a:spLocks noEditPoints="1"/>
              </p:cNvSpPr>
              <p:nvPr/>
            </p:nvSpPr>
            <p:spPr bwMode="auto">
              <a:xfrm>
                <a:off x="-6246811" y="3529009"/>
                <a:ext cx="2044699" cy="4762"/>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248"/>
              <p:cNvSpPr>
                <a:spLocks/>
              </p:cNvSpPr>
              <p:nvPr/>
            </p:nvSpPr>
            <p:spPr bwMode="auto">
              <a:xfrm>
                <a:off x="-3690937" y="2784472"/>
                <a:ext cx="7937" cy="3175"/>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249"/>
              <p:cNvSpPr>
                <a:spLocks noEditPoints="1"/>
              </p:cNvSpPr>
              <p:nvPr/>
            </p:nvSpPr>
            <p:spPr bwMode="auto">
              <a:xfrm>
                <a:off x="-5837235" y="2784472"/>
                <a:ext cx="1316037" cy="3175"/>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250"/>
              <p:cNvSpPr>
                <a:spLocks/>
              </p:cNvSpPr>
              <p:nvPr/>
            </p:nvSpPr>
            <p:spPr bwMode="auto">
              <a:xfrm>
                <a:off x="-3671886"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251"/>
              <p:cNvSpPr>
                <a:spLocks/>
              </p:cNvSpPr>
              <p:nvPr/>
            </p:nvSpPr>
            <p:spPr bwMode="auto">
              <a:xfrm>
                <a:off x="-1308099" y="3146422"/>
                <a:ext cx="6350" cy="3175"/>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252"/>
              <p:cNvSpPr>
                <a:spLocks/>
              </p:cNvSpPr>
              <p:nvPr/>
            </p:nvSpPr>
            <p:spPr bwMode="auto">
              <a:xfrm>
                <a:off x="-5738810"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253"/>
              <p:cNvSpPr>
                <a:spLocks noEditPoints="1"/>
              </p:cNvSpPr>
              <p:nvPr/>
            </p:nvSpPr>
            <p:spPr bwMode="auto">
              <a:xfrm>
                <a:off x="-5035547" y="4459284"/>
                <a:ext cx="1163637" cy="3175"/>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254"/>
              <p:cNvSpPr>
                <a:spLocks noEditPoints="1"/>
              </p:cNvSpPr>
              <p:nvPr/>
            </p:nvSpPr>
            <p:spPr bwMode="auto">
              <a:xfrm>
                <a:off x="-3795710" y="4459284"/>
                <a:ext cx="1449387" cy="3175"/>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255"/>
              <p:cNvSpPr>
                <a:spLocks noEditPoints="1"/>
              </p:cNvSpPr>
              <p:nvPr/>
            </p:nvSpPr>
            <p:spPr bwMode="auto">
              <a:xfrm>
                <a:off x="-2198687" y="4459284"/>
                <a:ext cx="1435100" cy="3175"/>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256"/>
              <p:cNvSpPr>
                <a:spLocks noEditPoints="1"/>
              </p:cNvSpPr>
              <p:nvPr/>
            </p:nvSpPr>
            <p:spPr bwMode="auto">
              <a:xfrm>
                <a:off x="-6316660" y="4459284"/>
                <a:ext cx="1168399" cy="3175"/>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257"/>
              <p:cNvSpPr>
                <a:spLocks noEditPoints="1"/>
              </p:cNvSpPr>
              <p:nvPr/>
            </p:nvSpPr>
            <p:spPr bwMode="auto">
              <a:xfrm>
                <a:off x="-6211885" y="5200645"/>
                <a:ext cx="747713" cy="3175"/>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258"/>
              <p:cNvSpPr>
                <a:spLocks noEditPoints="1"/>
              </p:cNvSpPr>
              <p:nvPr/>
            </p:nvSpPr>
            <p:spPr bwMode="auto">
              <a:xfrm>
                <a:off x="-4837110" y="5200645"/>
                <a:ext cx="739774" cy="3175"/>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259"/>
              <p:cNvSpPr>
                <a:spLocks noEditPoints="1"/>
              </p:cNvSpPr>
              <p:nvPr/>
            </p:nvSpPr>
            <p:spPr bwMode="auto">
              <a:xfrm>
                <a:off x="-3594098" y="5200645"/>
                <a:ext cx="928687" cy="3175"/>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260"/>
              <p:cNvSpPr>
                <a:spLocks noEditPoints="1"/>
              </p:cNvSpPr>
              <p:nvPr/>
            </p:nvSpPr>
            <p:spPr bwMode="auto">
              <a:xfrm>
                <a:off x="-1879599" y="5200645"/>
                <a:ext cx="968374" cy="3175"/>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261"/>
              <p:cNvSpPr>
                <a:spLocks noEditPoints="1"/>
              </p:cNvSpPr>
              <p:nvPr/>
            </p:nvSpPr>
            <p:spPr bwMode="auto">
              <a:xfrm>
                <a:off x="-6175372" y="5319708"/>
                <a:ext cx="631824" cy="1587"/>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262"/>
              <p:cNvSpPr>
                <a:spLocks noEditPoints="1"/>
              </p:cNvSpPr>
              <p:nvPr/>
            </p:nvSpPr>
            <p:spPr bwMode="auto">
              <a:xfrm>
                <a:off x="-4779960" y="5324470"/>
                <a:ext cx="627063" cy="3175"/>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263"/>
              <p:cNvSpPr>
                <a:spLocks noEditPoints="1"/>
              </p:cNvSpPr>
              <p:nvPr/>
            </p:nvSpPr>
            <p:spPr bwMode="auto">
              <a:xfrm>
                <a:off x="-3536948" y="5324470"/>
                <a:ext cx="792163" cy="3175"/>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264"/>
              <p:cNvSpPr>
                <a:spLocks/>
              </p:cNvSpPr>
              <p:nvPr/>
            </p:nvSpPr>
            <p:spPr bwMode="auto">
              <a:xfrm>
                <a:off x="-1766887" y="5324470"/>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265"/>
              <p:cNvSpPr>
                <a:spLocks noEditPoints="1"/>
              </p:cNvSpPr>
              <p:nvPr/>
            </p:nvSpPr>
            <p:spPr bwMode="auto">
              <a:xfrm>
                <a:off x="-6343647" y="3965572"/>
                <a:ext cx="5591173" cy="4762"/>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266"/>
              <p:cNvSpPr>
                <a:spLocks noEditPoints="1"/>
              </p:cNvSpPr>
              <p:nvPr/>
            </p:nvSpPr>
            <p:spPr bwMode="auto">
              <a:xfrm>
                <a:off x="-6264273" y="3581397"/>
                <a:ext cx="2073274" cy="4762"/>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267"/>
              <p:cNvSpPr>
                <a:spLocks noEditPoints="1"/>
              </p:cNvSpPr>
              <p:nvPr/>
            </p:nvSpPr>
            <p:spPr bwMode="auto">
              <a:xfrm>
                <a:off x="-4078287" y="3581397"/>
                <a:ext cx="3182937" cy="4762"/>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268"/>
              <p:cNvSpPr>
                <a:spLocks/>
              </p:cNvSpPr>
              <p:nvPr/>
            </p:nvSpPr>
            <p:spPr bwMode="auto">
              <a:xfrm>
                <a:off x="-3833811" y="4089396"/>
                <a:ext cx="3175" cy="1587"/>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269"/>
              <p:cNvSpPr>
                <a:spLocks/>
              </p:cNvSpPr>
              <p:nvPr/>
            </p:nvSpPr>
            <p:spPr bwMode="auto">
              <a:xfrm>
                <a:off x="-2270125" y="4044946"/>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270"/>
              <p:cNvSpPr>
                <a:spLocks/>
              </p:cNvSpPr>
              <p:nvPr/>
            </p:nvSpPr>
            <p:spPr bwMode="auto">
              <a:xfrm>
                <a:off x="-1301749" y="3146422"/>
                <a:ext cx="7937" cy="3175"/>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271"/>
              <p:cNvSpPr>
                <a:spLocks/>
              </p:cNvSpPr>
              <p:nvPr/>
            </p:nvSpPr>
            <p:spPr bwMode="auto">
              <a:xfrm>
                <a:off x="-4138612" y="3890960"/>
                <a:ext cx="7937" cy="3175"/>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272"/>
              <p:cNvSpPr>
                <a:spLocks/>
              </p:cNvSpPr>
              <p:nvPr/>
            </p:nvSpPr>
            <p:spPr bwMode="auto">
              <a:xfrm>
                <a:off x="-5076823" y="4003671"/>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273"/>
              <p:cNvSpPr>
                <a:spLocks/>
              </p:cNvSpPr>
              <p:nvPr/>
            </p:nvSpPr>
            <p:spPr bwMode="auto">
              <a:xfrm>
                <a:off x="-4529137" y="2784471"/>
                <a:ext cx="7937" cy="3175"/>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274"/>
              <p:cNvSpPr>
                <a:spLocks/>
              </p:cNvSpPr>
              <p:nvPr/>
            </p:nvSpPr>
            <p:spPr bwMode="auto">
              <a:xfrm>
                <a:off x="-4524373" y="2784471"/>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275"/>
              <p:cNvSpPr>
                <a:spLocks/>
              </p:cNvSpPr>
              <p:nvPr/>
            </p:nvSpPr>
            <p:spPr bwMode="auto">
              <a:xfrm>
                <a:off x="-4341811" y="2784471"/>
                <a:ext cx="4762" cy="3175"/>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276"/>
              <p:cNvSpPr>
                <a:spLocks noEditPoints="1"/>
              </p:cNvSpPr>
              <p:nvPr/>
            </p:nvSpPr>
            <p:spPr bwMode="auto">
              <a:xfrm>
                <a:off x="-6035672" y="3149597"/>
                <a:ext cx="1660524" cy="3175"/>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277"/>
              <p:cNvSpPr>
                <a:spLocks/>
              </p:cNvSpPr>
              <p:nvPr/>
            </p:nvSpPr>
            <p:spPr bwMode="auto">
              <a:xfrm>
                <a:off x="-1304924" y="3149597"/>
                <a:ext cx="7937" cy="3175"/>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278"/>
              <p:cNvSpPr>
                <a:spLocks/>
              </p:cNvSpPr>
              <p:nvPr/>
            </p:nvSpPr>
            <p:spPr bwMode="auto">
              <a:xfrm>
                <a:off x="-1301749" y="3149597"/>
                <a:ext cx="4762" cy="1587"/>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279"/>
              <p:cNvSpPr>
                <a:spLocks/>
              </p:cNvSpPr>
              <p:nvPr/>
            </p:nvSpPr>
            <p:spPr bwMode="auto">
              <a:xfrm>
                <a:off x="-3871911" y="3149597"/>
                <a:ext cx="4762" cy="3175"/>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280"/>
              <p:cNvSpPr>
                <a:spLocks/>
              </p:cNvSpPr>
              <p:nvPr/>
            </p:nvSpPr>
            <p:spPr bwMode="auto">
              <a:xfrm>
                <a:off x="-5675310" y="2592385"/>
                <a:ext cx="1612899" cy="2509835"/>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281"/>
              <p:cNvSpPr>
                <a:spLocks/>
              </p:cNvSpPr>
              <p:nvPr/>
            </p:nvSpPr>
            <p:spPr bwMode="auto">
              <a:xfrm>
                <a:off x="-5010148" y="2547935"/>
                <a:ext cx="230187" cy="18732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282"/>
              <p:cNvSpPr>
                <a:spLocks/>
              </p:cNvSpPr>
              <p:nvPr/>
            </p:nvSpPr>
            <p:spPr bwMode="auto">
              <a:xfrm>
                <a:off x="-4938711" y="2427285"/>
                <a:ext cx="384175" cy="342899"/>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283"/>
              <p:cNvSpPr>
                <a:spLocks/>
              </p:cNvSpPr>
              <p:nvPr/>
            </p:nvSpPr>
            <p:spPr bwMode="auto">
              <a:xfrm>
                <a:off x="-3748087" y="2501897"/>
                <a:ext cx="2044700" cy="2208211"/>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284"/>
              <p:cNvSpPr>
                <a:spLocks/>
              </p:cNvSpPr>
              <p:nvPr/>
            </p:nvSpPr>
            <p:spPr bwMode="auto">
              <a:xfrm>
                <a:off x="-3751262" y="2446334"/>
                <a:ext cx="508000" cy="323850"/>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285"/>
              <p:cNvSpPr>
                <a:spLocks/>
              </p:cNvSpPr>
              <p:nvPr/>
            </p:nvSpPr>
            <p:spPr bwMode="auto">
              <a:xfrm>
                <a:off x="-1827212" y="3863971"/>
                <a:ext cx="150813" cy="225425"/>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286"/>
              <p:cNvSpPr>
                <a:spLocks/>
              </p:cNvSpPr>
              <p:nvPr/>
            </p:nvSpPr>
            <p:spPr bwMode="auto">
              <a:xfrm>
                <a:off x="-2038349" y="3898895"/>
                <a:ext cx="180975" cy="250825"/>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287"/>
              <p:cNvSpPr>
                <a:spLocks/>
              </p:cNvSpPr>
              <p:nvPr/>
            </p:nvSpPr>
            <p:spPr bwMode="auto">
              <a:xfrm>
                <a:off x="-1485900" y="4025896"/>
                <a:ext cx="304799" cy="200025"/>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288"/>
              <p:cNvSpPr>
                <a:spLocks/>
              </p:cNvSpPr>
              <p:nvPr/>
            </p:nvSpPr>
            <p:spPr bwMode="auto">
              <a:xfrm>
                <a:off x="-1711326" y="4251321"/>
                <a:ext cx="574674" cy="568324"/>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289"/>
              <p:cNvSpPr>
                <a:spLocks/>
              </p:cNvSpPr>
              <p:nvPr/>
            </p:nvSpPr>
            <p:spPr bwMode="auto">
              <a:xfrm>
                <a:off x="-5230812" y="2525710"/>
                <a:ext cx="52388" cy="47625"/>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290"/>
              <p:cNvSpPr>
                <a:spLocks/>
              </p:cNvSpPr>
              <p:nvPr/>
            </p:nvSpPr>
            <p:spPr bwMode="auto">
              <a:xfrm>
                <a:off x="-5172075" y="2559047"/>
                <a:ext cx="87313" cy="55562"/>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291"/>
              <p:cNvSpPr>
                <a:spLocks/>
              </p:cNvSpPr>
              <p:nvPr/>
            </p:nvSpPr>
            <p:spPr bwMode="auto">
              <a:xfrm>
                <a:off x="-5029199" y="2419349"/>
                <a:ext cx="79374" cy="90487"/>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292"/>
              <p:cNvSpPr>
                <a:spLocks/>
              </p:cNvSpPr>
              <p:nvPr/>
            </p:nvSpPr>
            <p:spPr bwMode="auto">
              <a:xfrm>
                <a:off x="-5054600" y="2554285"/>
                <a:ext cx="112712" cy="128587"/>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293"/>
              <p:cNvSpPr>
                <a:spLocks/>
              </p:cNvSpPr>
              <p:nvPr/>
            </p:nvSpPr>
            <p:spPr bwMode="auto">
              <a:xfrm>
                <a:off x="-5126037" y="2482848"/>
                <a:ext cx="52388" cy="60325"/>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294"/>
              <p:cNvSpPr>
                <a:spLocks/>
              </p:cNvSpPr>
              <p:nvPr/>
            </p:nvSpPr>
            <p:spPr bwMode="auto">
              <a:xfrm>
                <a:off x="-4845050" y="3506786"/>
                <a:ext cx="117475" cy="98425"/>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295"/>
              <p:cNvSpPr>
                <a:spLocks/>
              </p:cNvSpPr>
              <p:nvPr/>
            </p:nvSpPr>
            <p:spPr bwMode="auto">
              <a:xfrm>
                <a:off x="-4454525" y="2663823"/>
                <a:ext cx="95250" cy="57150"/>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296"/>
              <p:cNvSpPr>
                <a:spLocks/>
              </p:cNvSpPr>
              <p:nvPr/>
            </p:nvSpPr>
            <p:spPr bwMode="auto">
              <a:xfrm>
                <a:off x="-3432175" y="2822573"/>
                <a:ext cx="87313" cy="165100"/>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297"/>
              <p:cNvSpPr>
                <a:spLocks/>
              </p:cNvSpPr>
              <p:nvPr/>
            </p:nvSpPr>
            <p:spPr bwMode="auto">
              <a:xfrm>
                <a:off x="-3487738" y="2889248"/>
                <a:ext cx="66675" cy="65087"/>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298"/>
              <p:cNvSpPr>
                <a:spLocks/>
              </p:cNvSpPr>
              <p:nvPr/>
            </p:nvSpPr>
            <p:spPr bwMode="auto">
              <a:xfrm>
                <a:off x="-5084763" y="2419350"/>
                <a:ext cx="7937" cy="158432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299"/>
              <p:cNvSpPr>
                <a:spLocks/>
              </p:cNvSpPr>
              <p:nvPr/>
            </p:nvSpPr>
            <p:spPr bwMode="auto">
              <a:xfrm>
                <a:off x="-2901950" y="2419351"/>
                <a:ext cx="646113" cy="1647825"/>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 name="Group 21"/>
            <p:cNvGrpSpPr/>
            <p:nvPr userDrawn="1">
              <p:custDataLst>
                <p:tags r:id="rId5"/>
              </p:custDataLst>
            </p:nvPr>
          </p:nvGrpSpPr>
          <p:grpSpPr>
            <a:xfrm>
              <a:off x="6450012" y="3926681"/>
              <a:ext cx="3425033" cy="1653383"/>
              <a:chOff x="6450011" y="3926681"/>
              <a:chExt cx="3425034" cy="1653383"/>
            </a:xfrm>
          </p:grpSpPr>
          <p:sp>
            <p:nvSpPr>
              <p:cNvPr id="8" name="Oval 22"/>
              <p:cNvSpPr/>
              <p:nvPr/>
            </p:nvSpPr>
            <p:spPr>
              <a:xfrm>
                <a:off x="6821486" y="40433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9" name="Oval 23"/>
              <p:cNvSpPr/>
              <p:nvPr/>
            </p:nvSpPr>
            <p:spPr>
              <a:xfrm>
                <a:off x="6450011" y="428386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0" name="Oval 24"/>
              <p:cNvSpPr/>
              <p:nvPr/>
            </p:nvSpPr>
            <p:spPr>
              <a:xfrm>
                <a:off x="6528592" y="45005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1" name="Oval 25"/>
              <p:cNvSpPr/>
              <p:nvPr/>
            </p:nvSpPr>
            <p:spPr>
              <a:xfrm>
                <a:off x="6685755" y="46815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2" name="Oval 26"/>
              <p:cNvSpPr/>
              <p:nvPr/>
            </p:nvSpPr>
            <p:spPr>
              <a:xfrm>
                <a:off x="7235824" y="51506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3" name="Oval 27"/>
              <p:cNvSpPr/>
              <p:nvPr/>
            </p:nvSpPr>
            <p:spPr>
              <a:xfrm>
                <a:off x="6969124" y="548401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4" name="Oval 28"/>
              <p:cNvSpPr/>
              <p:nvPr/>
            </p:nvSpPr>
            <p:spPr>
              <a:xfrm>
                <a:off x="7121524" y="552450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5" name="Oval 29"/>
              <p:cNvSpPr/>
              <p:nvPr/>
            </p:nvSpPr>
            <p:spPr>
              <a:xfrm>
                <a:off x="9819481" y="547687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6" name="Oval 30"/>
              <p:cNvSpPr/>
              <p:nvPr/>
            </p:nvSpPr>
            <p:spPr>
              <a:xfrm>
                <a:off x="9271793" y="4964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7" name="Oval 31"/>
              <p:cNvSpPr/>
              <p:nvPr/>
            </p:nvSpPr>
            <p:spPr>
              <a:xfrm>
                <a:off x="9324181" y="46982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8" name="Oval 32"/>
              <p:cNvSpPr/>
              <p:nvPr/>
            </p:nvSpPr>
            <p:spPr>
              <a:xfrm>
                <a:off x="9409906" y="47267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9" name="Oval 33"/>
              <p:cNvSpPr/>
              <p:nvPr/>
            </p:nvSpPr>
            <p:spPr>
              <a:xfrm>
                <a:off x="9419431" y="458866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0" name="Oval 34"/>
              <p:cNvSpPr/>
              <p:nvPr/>
            </p:nvSpPr>
            <p:spPr>
              <a:xfrm>
                <a:off x="9095581" y="44005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1" name="Oval 35"/>
              <p:cNvSpPr/>
              <p:nvPr/>
            </p:nvSpPr>
            <p:spPr>
              <a:xfrm>
                <a:off x="8933656" y="46839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2" name="Oval 36"/>
              <p:cNvSpPr/>
              <p:nvPr/>
            </p:nvSpPr>
            <p:spPr>
              <a:xfrm>
                <a:off x="8600281" y="454818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3" name="Oval 37"/>
              <p:cNvSpPr/>
              <p:nvPr/>
            </p:nvSpPr>
            <p:spPr>
              <a:xfrm>
                <a:off x="8612187" y="4674394"/>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4" name="Oval 38"/>
              <p:cNvSpPr/>
              <p:nvPr/>
            </p:nvSpPr>
            <p:spPr>
              <a:xfrm>
                <a:off x="8369300" y="43791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5" name="Oval 39"/>
              <p:cNvSpPr/>
              <p:nvPr/>
            </p:nvSpPr>
            <p:spPr>
              <a:xfrm>
                <a:off x="7845425" y="44386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6" name="Oval 40"/>
              <p:cNvSpPr/>
              <p:nvPr/>
            </p:nvSpPr>
            <p:spPr>
              <a:xfrm>
                <a:off x="7914482"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7" name="Oval 41"/>
              <p:cNvSpPr/>
              <p:nvPr/>
            </p:nvSpPr>
            <p:spPr>
              <a:xfrm>
                <a:off x="7983538"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8" name="Oval 42"/>
              <p:cNvSpPr/>
              <p:nvPr/>
            </p:nvSpPr>
            <p:spPr>
              <a:xfrm>
                <a:off x="8052595" y="417433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9" name="Oval 43"/>
              <p:cNvSpPr/>
              <p:nvPr/>
            </p:nvSpPr>
            <p:spPr>
              <a:xfrm>
                <a:off x="8031163" y="40481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0" name="Oval 44"/>
              <p:cNvSpPr/>
              <p:nvPr/>
            </p:nvSpPr>
            <p:spPr>
              <a:xfrm>
                <a:off x="8138320" y="39266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1" name="Oval 45"/>
              <p:cNvSpPr/>
              <p:nvPr/>
            </p:nvSpPr>
            <p:spPr>
              <a:xfrm>
                <a:off x="8212138" y="39671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2" name="Oval 46"/>
              <p:cNvSpPr/>
              <p:nvPr/>
            </p:nvSpPr>
            <p:spPr>
              <a:xfrm>
                <a:off x="8145463" y="40338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3" name="Oval 47"/>
              <p:cNvSpPr/>
              <p:nvPr/>
            </p:nvSpPr>
            <p:spPr>
              <a:xfrm>
                <a:off x="8085932" y="41243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4" name="Oval 48"/>
              <p:cNvSpPr/>
              <p:nvPr/>
            </p:nvSpPr>
            <p:spPr>
              <a:xfrm>
                <a:off x="8150226" y="41171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5" name="Oval 49"/>
              <p:cNvSpPr/>
              <p:nvPr/>
            </p:nvSpPr>
            <p:spPr>
              <a:xfrm>
                <a:off x="8204995" y="41481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6" name="Oval 50"/>
              <p:cNvSpPr/>
              <p:nvPr/>
            </p:nvSpPr>
            <p:spPr>
              <a:xfrm>
                <a:off x="8240713" y="41981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7" name="Oval 51"/>
              <p:cNvSpPr/>
              <p:nvPr/>
            </p:nvSpPr>
            <p:spPr>
              <a:xfrm>
                <a:off x="8243095"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8" name="Oval 52"/>
              <p:cNvSpPr/>
              <p:nvPr/>
            </p:nvSpPr>
            <p:spPr>
              <a:xfrm>
                <a:off x="8171657" y="42767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9" name="Oval 53"/>
              <p:cNvSpPr/>
              <p:nvPr/>
            </p:nvSpPr>
            <p:spPr>
              <a:xfrm>
                <a:off x="8128795" y="4202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grpSp>
      </p:grpSp>
      <p:sp>
        <p:nvSpPr>
          <p:cNvPr id="335" name="Rectangle 9"/>
          <p:cNvSpPr>
            <a:spLocks noChangeArrowheads="1"/>
          </p:cNvSpPr>
          <p:nvPr userDrawn="1">
            <p:custDataLst>
              <p:tags r:id="rId3"/>
            </p:custDataLst>
          </p:nvPr>
        </p:nvSpPr>
        <p:spPr bwMode="gray">
          <a:xfrm>
            <a:off x="1031966" y="3617158"/>
            <a:ext cx="393216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endParaRPr lang="en-US" sz="1000" dirty="0" smtClean="0">
              <a:solidFill>
                <a:schemeClr val="bg1"/>
              </a:solidFill>
              <a:latin typeface="Arial" pitchFamily="34" charset="0"/>
              <a:cs typeface="Arial" pitchFamily="34" charset="0"/>
            </a:endParaRPr>
          </a:p>
          <a:p>
            <a:pPr marL="0" indent="0" algn="just"/>
            <a:r>
              <a:rPr lang="en-US" sz="1000" dirty="0" smtClean="0">
                <a:solidFill>
                  <a:schemeClr val="bg1"/>
                </a:solidFill>
                <a:latin typeface="Arial" pitchFamily="34" charset="0"/>
                <a:cs typeface="Arial" pitchFamily="34" charset="0"/>
              </a:rPr>
              <a:t>With around </a:t>
            </a:r>
            <a:r>
              <a:rPr lang="en-US" sz="1000" dirty="0">
                <a:solidFill>
                  <a:schemeClr val="bg1"/>
                </a:solidFill>
                <a:latin typeface="Arial" pitchFamily="34" charset="0"/>
                <a:cs typeface="Arial" pitchFamily="34" charset="0"/>
              </a:rPr>
              <a:t>120,000 people in 40 countries, Capgemini is one of the world's foremost providers of consulting, technology and outsourcing services. The Group reported 2011 global revenues of EUR 9.7 </a:t>
            </a:r>
            <a:r>
              <a:rPr lang="en-US" sz="1000" dirty="0" smtClean="0">
                <a:solidFill>
                  <a:schemeClr val="bg1"/>
                </a:solidFill>
                <a:latin typeface="Arial" pitchFamily="34" charset="0"/>
                <a:cs typeface="Arial" pitchFamily="34" charset="0"/>
              </a:rPr>
              <a:t>billion</a:t>
            </a:r>
            <a:r>
              <a:rPr lang="en-US" sz="1000" baseline="0" dirty="0" smtClean="0">
                <a:solidFill>
                  <a:schemeClr val="bg1"/>
                </a:solidFill>
                <a:latin typeface="Arial" pitchFamily="34" charset="0"/>
                <a:cs typeface="Arial" pitchFamily="34" charset="0"/>
              </a:rPr>
              <a:t> </a:t>
            </a:r>
            <a:r>
              <a:rPr lang="en-US" sz="1000" dirty="0" smtClean="0">
                <a:solidFill>
                  <a:schemeClr val="bg1"/>
                </a:solidFill>
                <a:latin typeface="Arial" pitchFamily="34" charset="0"/>
                <a:cs typeface="Arial" pitchFamily="34" charset="0"/>
              </a:rPr>
              <a:t>(approximately $13.5 billion USD).</a:t>
            </a:r>
            <a:endParaRPr lang="en-US" sz="1000" dirty="0">
              <a:solidFill>
                <a:schemeClr val="bg1"/>
              </a:solidFill>
              <a:latin typeface="Arial" pitchFamily="34" charset="0"/>
              <a:cs typeface="Arial" pitchFamily="34" charset="0"/>
            </a:endParaRPr>
          </a:p>
          <a:p>
            <a:pPr marL="0" indent="0" algn="just"/>
            <a:r>
              <a:rPr lang="en-US" sz="1000" dirty="0">
                <a:solidFill>
                  <a:schemeClr val="bg1"/>
                </a:solidFill>
                <a:latin typeface="Arial" pitchFamily="34" charset="0"/>
                <a:cs typeface="Arial" pitchFamily="34" charset="0"/>
              </a:rPr>
              <a:t>Together with its clients, Capgemini creates and delivers business and technology solutions that fit their needs and drive the results they want. A deeply multicultural organization, Capgemini has developed its own way of working, the Collaborative Business </a:t>
            </a:r>
            <a:r>
              <a:rPr lang="en-US" sz="1000" dirty="0" err="1">
                <a:solidFill>
                  <a:schemeClr val="bg1"/>
                </a:solidFill>
                <a:latin typeface="Arial" pitchFamily="34" charset="0"/>
                <a:cs typeface="Arial" pitchFamily="34" charset="0"/>
              </a:rPr>
              <a:t>Experience</a:t>
            </a:r>
            <a:r>
              <a:rPr lang="en-US" sz="1000" baseline="30000" dirty="0" err="1">
                <a:solidFill>
                  <a:schemeClr val="bg1"/>
                </a:solidFill>
                <a:latin typeface="Arial" pitchFamily="34" charset="0"/>
                <a:cs typeface="Arial" pitchFamily="34" charset="0"/>
              </a:rPr>
              <a:t>TM</a:t>
            </a:r>
            <a:r>
              <a:rPr lang="en-US" sz="1000" dirty="0">
                <a:solidFill>
                  <a:schemeClr val="bg1"/>
                </a:solidFill>
                <a:latin typeface="Arial" pitchFamily="34" charset="0"/>
                <a:cs typeface="Arial" pitchFamily="34" charset="0"/>
              </a:rPr>
              <a:t>, and draws on </a:t>
            </a:r>
            <a:r>
              <a:rPr lang="en-US" sz="1000" dirty="0" err="1">
                <a:solidFill>
                  <a:schemeClr val="bg1"/>
                </a:solidFill>
                <a:latin typeface="Arial" pitchFamily="34" charset="0"/>
                <a:cs typeface="Arial" pitchFamily="34" charset="0"/>
              </a:rPr>
              <a:t>Rightshore</a:t>
            </a:r>
            <a:r>
              <a:rPr lang="en-US" sz="1000" b="1" baseline="30000" dirty="0">
                <a:solidFill>
                  <a:schemeClr val="bg1"/>
                </a:solidFill>
                <a:latin typeface="Arial" pitchFamily="34" charset="0"/>
                <a:cs typeface="Arial" pitchFamily="34" charset="0"/>
              </a:rPr>
              <a:t> ®</a:t>
            </a:r>
            <a:r>
              <a:rPr lang="en-US" sz="1000" dirty="0">
                <a:solidFill>
                  <a:schemeClr val="bg1"/>
                </a:solidFill>
                <a:latin typeface="Arial" pitchFamily="34" charset="0"/>
                <a:cs typeface="Arial" pitchFamily="34" charset="0"/>
              </a:rPr>
              <a:t>, its worldwide delivery model</a:t>
            </a:r>
            <a:r>
              <a:rPr lang="en-US" sz="1000" dirty="0" smtClean="0">
                <a:solidFill>
                  <a:schemeClr val="bg1"/>
                </a:solidFill>
                <a:latin typeface="Arial" pitchFamily="34" charset="0"/>
                <a:cs typeface="Arial" pitchFamily="34" charset="0"/>
              </a:rPr>
              <a:t>.</a:t>
            </a:r>
            <a:endParaRPr lang="en-US" sz="1000" dirty="0">
              <a:solidFill>
                <a:schemeClr val="bg1"/>
              </a:solidFill>
              <a:latin typeface="Arial" pitchFamily="34" charset="0"/>
              <a:cs typeface="Arial" pitchFamily="34" charset="0"/>
            </a:endParaRPr>
          </a:p>
          <a:p>
            <a:pPr marL="0" indent="0" algn="just"/>
            <a:endParaRPr lang="en-US" sz="1050" dirty="0">
              <a:solidFill>
                <a:schemeClr val="bg1"/>
              </a:solidFill>
              <a:latin typeface="Arial" pitchFamily="34" charset="0"/>
              <a:cs typeface="Arial" pitchFamily="34" charset="0"/>
            </a:endParaRPr>
          </a:p>
          <a:p>
            <a:pPr marL="0" indent="0" algn="just"/>
            <a:r>
              <a:rPr lang="en-US" sz="900" i="1" dirty="0" err="1">
                <a:solidFill>
                  <a:schemeClr val="bg1"/>
                </a:solidFill>
                <a:latin typeface="Arial" pitchFamily="34" charset="0"/>
                <a:cs typeface="Arial" pitchFamily="34" charset="0"/>
              </a:rPr>
              <a:t>Rightshore</a:t>
            </a:r>
            <a:r>
              <a:rPr lang="en-US" sz="900" i="1" baseline="30000" dirty="0">
                <a:solidFill>
                  <a:schemeClr val="bg1"/>
                </a:solidFill>
                <a:latin typeface="Arial" pitchFamily="34" charset="0"/>
                <a:cs typeface="Arial" pitchFamily="34" charset="0"/>
              </a:rPr>
              <a:t>®</a:t>
            </a:r>
            <a:r>
              <a:rPr lang="en-US" sz="900" i="1" dirty="0">
                <a:solidFill>
                  <a:schemeClr val="bg1"/>
                </a:solidFill>
                <a:latin typeface="Arial" pitchFamily="34" charset="0"/>
                <a:cs typeface="Arial" pitchFamily="34" charset="0"/>
              </a:rPr>
              <a:t> is a trademark belonging to Capgemini</a:t>
            </a:r>
            <a:endParaRPr lang="en-US" sz="900" b="1" kern="0" noProof="1">
              <a:solidFill>
                <a:schemeClr val="bg1"/>
              </a:solidFill>
              <a:latin typeface="Arial" pitchFamily="34" charset="0"/>
              <a:cs typeface="Arial" pitchFamily="34" charset="0"/>
            </a:endParaRPr>
          </a:p>
        </p:txBody>
      </p:sp>
      <p:pic>
        <p:nvPicPr>
          <p:cNvPr id="338" name="Image 337" descr="CBE_Label_ppt.png"/>
          <p:cNvPicPr>
            <a:picLocks noChangeAspect="1"/>
          </p:cNvPicPr>
          <p:nvPr userDrawn="1"/>
        </p:nvPicPr>
        <p:blipFill>
          <a:blip r:embed="rId8" cstate="print"/>
          <a:stretch>
            <a:fillRect/>
          </a:stretch>
        </p:blipFill>
        <p:spPr>
          <a:xfrm>
            <a:off x="800981" y="3468294"/>
            <a:ext cx="479605" cy="522508"/>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2">
    <p:spTree>
      <p:nvGrpSpPr>
        <p:cNvPr id="1" name=""/>
        <p:cNvGrpSpPr/>
        <p:nvPr/>
      </p:nvGrpSpPr>
      <p:grpSpPr>
        <a:xfrm>
          <a:off x="0" y="0"/>
          <a:ext cx="0" cy="0"/>
          <a:chOff x="0" y="0"/>
          <a:chExt cx="0" cy="0"/>
        </a:xfrm>
      </p:grpSpPr>
      <p:sp>
        <p:nvSpPr>
          <p:cNvPr id="8" name="Rectangle 9"/>
          <p:cNvSpPr>
            <a:spLocks noChangeArrowheads="1"/>
          </p:cNvSpPr>
          <p:nvPr userDrawn="1">
            <p:custDataLst>
              <p:tags r:id="rId2"/>
            </p:custDataLst>
          </p:nvPr>
        </p:nvSpPr>
        <p:spPr bwMode="gray">
          <a:xfrm>
            <a:off x="4889578" y="3083758"/>
            <a:ext cx="393216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endParaRPr lang="en-US" sz="1000" dirty="0" smtClean="0">
              <a:solidFill>
                <a:schemeClr val="bg1"/>
              </a:solidFill>
              <a:latin typeface="Arial" pitchFamily="34" charset="0"/>
              <a:cs typeface="Arial" pitchFamily="34" charset="0"/>
            </a:endParaRPr>
          </a:p>
          <a:p>
            <a:pPr marL="0" indent="0" algn="just"/>
            <a:r>
              <a:rPr lang="en-US" sz="1000" dirty="0" smtClean="0">
                <a:solidFill>
                  <a:schemeClr val="bg1"/>
                </a:solidFill>
                <a:latin typeface="Arial" pitchFamily="34" charset="0"/>
                <a:cs typeface="Arial" pitchFamily="34" charset="0"/>
              </a:rPr>
              <a:t>With around </a:t>
            </a:r>
            <a:r>
              <a:rPr lang="en-US" sz="1000" dirty="0">
                <a:solidFill>
                  <a:schemeClr val="bg1"/>
                </a:solidFill>
                <a:latin typeface="Arial" pitchFamily="34" charset="0"/>
                <a:cs typeface="Arial" pitchFamily="34" charset="0"/>
              </a:rPr>
              <a:t>120,000 people in 40 countries, Capgemini is one of the world's foremost providers of consulting, technology and outsourcing services. The Group reported 2011 global revenues of EUR 9.7 </a:t>
            </a:r>
            <a:r>
              <a:rPr lang="en-US" sz="1000" dirty="0" smtClean="0">
                <a:solidFill>
                  <a:schemeClr val="bg1"/>
                </a:solidFill>
                <a:latin typeface="Arial" pitchFamily="34" charset="0"/>
                <a:cs typeface="Arial" pitchFamily="34" charset="0"/>
              </a:rPr>
              <a:t>billion</a:t>
            </a:r>
            <a:r>
              <a:rPr lang="en-US" sz="1000" baseline="0" dirty="0" smtClean="0">
                <a:solidFill>
                  <a:schemeClr val="bg1"/>
                </a:solidFill>
                <a:latin typeface="Arial" pitchFamily="34" charset="0"/>
                <a:cs typeface="Arial" pitchFamily="34" charset="0"/>
              </a:rPr>
              <a:t> </a:t>
            </a:r>
            <a:r>
              <a:rPr lang="en-US" sz="1000" dirty="0" smtClean="0">
                <a:solidFill>
                  <a:schemeClr val="bg1"/>
                </a:solidFill>
                <a:latin typeface="Arial" pitchFamily="34" charset="0"/>
                <a:cs typeface="Arial" pitchFamily="34" charset="0"/>
              </a:rPr>
              <a:t>(approximately $13.5 billion USD).</a:t>
            </a:r>
            <a:endParaRPr lang="en-US" sz="1000" dirty="0">
              <a:solidFill>
                <a:schemeClr val="bg1"/>
              </a:solidFill>
              <a:latin typeface="Arial" pitchFamily="34" charset="0"/>
              <a:cs typeface="Arial" pitchFamily="34" charset="0"/>
            </a:endParaRPr>
          </a:p>
          <a:p>
            <a:pPr marL="0" indent="0" algn="just"/>
            <a:r>
              <a:rPr lang="en-US" sz="1000" dirty="0">
                <a:solidFill>
                  <a:schemeClr val="bg1"/>
                </a:solidFill>
                <a:latin typeface="Arial" pitchFamily="34" charset="0"/>
                <a:cs typeface="Arial" pitchFamily="34" charset="0"/>
              </a:rPr>
              <a:t>Together with its clients, Capgemini creates and delivers business and technology solutions that fit their needs and drive the results they want. A deeply multicultural organization, Capgemini has developed its own way of working, the Collaborative Business </a:t>
            </a:r>
            <a:r>
              <a:rPr lang="en-US" sz="1000" dirty="0" err="1">
                <a:solidFill>
                  <a:schemeClr val="bg1"/>
                </a:solidFill>
                <a:latin typeface="Arial" pitchFamily="34" charset="0"/>
                <a:cs typeface="Arial" pitchFamily="34" charset="0"/>
              </a:rPr>
              <a:t>Experience</a:t>
            </a:r>
            <a:r>
              <a:rPr lang="en-US" sz="1000" baseline="30000" dirty="0" err="1">
                <a:solidFill>
                  <a:schemeClr val="bg1"/>
                </a:solidFill>
                <a:latin typeface="Arial" pitchFamily="34" charset="0"/>
                <a:cs typeface="Arial" pitchFamily="34" charset="0"/>
              </a:rPr>
              <a:t>TM</a:t>
            </a:r>
            <a:r>
              <a:rPr lang="en-US" sz="1000" dirty="0">
                <a:solidFill>
                  <a:schemeClr val="bg1"/>
                </a:solidFill>
                <a:latin typeface="Arial" pitchFamily="34" charset="0"/>
                <a:cs typeface="Arial" pitchFamily="34" charset="0"/>
              </a:rPr>
              <a:t>, and draws on </a:t>
            </a:r>
            <a:r>
              <a:rPr lang="en-US" sz="1000" dirty="0" err="1">
                <a:solidFill>
                  <a:schemeClr val="bg1"/>
                </a:solidFill>
                <a:latin typeface="Arial" pitchFamily="34" charset="0"/>
                <a:cs typeface="Arial" pitchFamily="34" charset="0"/>
              </a:rPr>
              <a:t>Rightshore</a:t>
            </a:r>
            <a:r>
              <a:rPr lang="en-US" sz="1000" b="1" baseline="30000" dirty="0">
                <a:solidFill>
                  <a:schemeClr val="bg1"/>
                </a:solidFill>
                <a:latin typeface="Arial" pitchFamily="34" charset="0"/>
                <a:cs typeface="Arial" pitchFamily="34" charset="0"/>
              </a:rPr>
              <a:t> ®</a:t>
            </a:r>
            <a:r>
              <a:rPr lang="en-US" sz="1000" dirty="0">
                <a:solidFill>
                  <a:schemeClr val="bg1"/>
                </a:solidFill>
                <a:latin typeface="Arial" pitchFamily="34" charset="0"/>
                <a:cs typeface="Arial" pitchFamily="34" charset="0"/>
              </a:rPr>
              <a:t>, its worldwide delivery model</a:t>
            </a:r>
            <a:r>
              <a:rPr lang="en-US" sz="1000" dirty="0" smtClean="0">
                <a:solidFill>
                  <a:schemeClr val="bg1"/>
                </a:solidFill>
                <a:latin typeface="Arial" pitchFamily="34" charset="0"/>
                <a:cs typeface="Arial" pitchFamily="34" charset="0"/>
              </a:rPr>
              <a:t>.</a:t>
            </a:r>
            <a:endParaRPr lang="en-US" sz="1000" dirty="0">
              <a:solidFill>
                <a:schemeClr val="bg1"/>
              </a:solidFill>
              <a:latin typeface="Arial" pitchFamily="34" charset="0"/>
              <a:cs typeface="Arial" pitchFamily="34" charset="0"/>
            </a:endParaRPr>
          </a:p>
          <a:p>
            <a:pPr marL="0" indent="0" algn="just"/>
            <a:endParaRPr lang="en-US" sz="1050" dirty="0">
              <a:solidFill>
                <a:schemeClr val="bg1"/>
              </a:solidFill>
              <a:latin typeface="Arial" pitchFamily="34" charset="0"/>
              <a:cs typeface="Arial" pitchFamily="34" charset="0"/>
            </a:endParaRPr>
          </a:p>
          <a:p>
            <a:pPr marL="0" indent="0" algn="just"/>
            <a:r>
              <a:rPr lang="en-US" sz="900" i="1" dirty="0" err="1">
                <a:solidFill>
                  <a:schemeClr val="bg1"/>
                </a:solidFill>
                <a:latin typeface="Arial" pitchFamily="34" charset="0"/>
                <a:cs typeface="Arial" pitchFamily="34" charset="0"/>
              </a:rPr>
              <a:t>Rightshore</a:t>
            </a:r>
            <a:r>
              <a:rPr lang="en-US" sz="900" i="1" baseline="30000" dirty="0">
                <a:solidFill>
                  <a:schemeClr val="bg1"/>
                </a:solidFill>
                <a:latin typeface="Arial" pitchFamily="34" charset="0"/>
                <a:cs typeface="Arial" pitchFamily="34" charset="0"/>
              </a:rPr>
              <a:t>®</a:t>
            </a:r>
            <a:r>
              <a:rPr lang="en-US" sz="900" i="1" dirty="0">
                <a:solidFill>
                  <a:schemeClr val="bg1"/>
                </a:solidFill>
                <a:latin typeface="Arial" pitchFamily="34" charset="0"/>
                <a:cs typeface="Arial" pitchFamily="34" charset="0"/>
              </a:rPr>
              <a:t> is a trademark belonging to Capgemini</a:t>
            </a:r>
            <a:endParaRPr lang="en-US" sz="900" b="1" kern="0" noProof="1">
              <a:solidFill>
                <a:schemeClr val="bg1"/>
              </a:solidFill>
              <a:latin typeface="Arial" pitchFamily="34" charset="0"/>
              <a:cs typeface="Arial" pitchFamily="34" charset="0"/>
            </a:endParaRPr>
          </a:p>
        </p:txBody>
      </p:sp>
      <p:graphicFrame>
        <p:nvGraphicFramePr>
          <p:cNvPr id="6" name="Object 5" hidden="1"/>
          <p:cNvGraphicFramePr>
            <a:graphicFrameLocks noChangeAspect="1"/>
          </p:cNvGraphicFramePr>
          <p:nvPr/>
        </p:nvGraphicFramePr>
        <p:xfrm>
          <a:off x="4" y="9"/>
          <a:ext cx="135749" cy="143985"/>
        </p:xfrm>
        <a:graphic>
          <a:graphicData uri="http://schemas.openxmlformats.org/presentationml/2006/ole">
            <p:oleObj spid="_x0000_s58370" name="think-cell Slide" r:id="rId4" imgW="360" imgH="360" progId="">
              <p:embed/>
            </p:oleObj>
          </a:graphicData>
        </a:graphic>
      </p:graphicFrame>
      <p:pic>
        <p:nvPicPr>
          <p:cNvPr id="7" name="Image 6" descr="CBE_Label_ppt.png"/>
          <p:cNvPicPr>
            <a:picLocks noChangeAspect="1"/>
          </p:cNvPicPr>
          <p:nvPr userDrawn="1"/>
        </p:nvPicPr>
        <p:blipFill>
          <a:blip r:embed="rId5" cstate="print"/>
          <a:stretch>
            <a:fillRect/>
          </a:stretch>
        </p:blipFill>
        <p:spPr>
          <a:xfrm>
            <a:off x="4648582" y="2791400"/>
            <a:ext cx="479605" cy="522508"/>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8" cstate="print"/>
          <a:srcRect l="278" r="761"/>
          <a:stretch>
            <a:fillRect/>
          </a:stretch>
        </p:blipFill>
        <p:spPr>
          <a:xfrm>
            <a:off x="0" y="1039369"/>
            <a:ext cx="9144000" cy="5420808"/>
          </a:xfrm>
          <a:prstGeom prst="rect">
            <a:avLst/>
          </a:prstGeom>
          <a:noFill/>
          <a:ln>
            <a:noFill/>
          </a:ln>
        </p:spPr>
      </p:pic>
      <p:graphicFrame>
        <p:nvGraphicFramePr>
          <p:cNvPr id="4" name="Object 3" hidden="1"/>
          <p:cNvGraphicFramePr>
            <a:graphicFrameLocks noChangeAspect="1"/>
          </p:cNvGraphicFramePr>
          <p:nvPr/>
        </p:nvGraphicFramePr>
        <p:xfrm>
          <a:off x="1" y="0"/>
          <a:ext cx="146538" cy="158750"/>
        </p:xfrm>
        <a:graphic>
          <a:graphicData uri="http://schemas.openxmlformats.org/presentationml/2006/ole">
            <p:oleObj spid="_x0000_s54274" name="think-cell Slide" r:id="rId9" imgW="360" imgH="360" progId="">
              <p:embed/>
            </p:oleObj>
          </a:graphicData>
        </a:graphic>
      </p:graphicFrame>
      <p:sp>
        <p:nvSpPr>
          <p:cNvPr id="16" name="Title 1"/>
          <p:cNvSpPr>
            <a:spLocks noGrp="1"/>
          </p:cNvSpPr>
          <p:nvPr>
            <p:ph type="title" hasCustomPrompt="1"/>
            <p:custDataLst>
              <p:tags r:id="rId2"/>
            </p:custDataLst>
          </p:nvPr>
        </p:nvSpPr>
        <p:spPr>
          <a:xfrm>
            <a:off x="3514523" y="1968825"/>
            <a:ext cx="5629477" cy="2414915"/>
          </a:xfrm>
          <a:effectLst>
            <a:outerShdw blurRad="50800" dist="38100" dir="2700000" algn="tl" rotWithShape="0">
              <a:prstClr val="black">
                <a:alpha val="40000"/>
              </a:prstClr>
            </a:outerShdw>
          </a:effectLst>
        </p:spPr>
        <p:txBody>
          <a:bodyPr vert="horz" lIns="36000" tIns="36000" rIns="360000" bIns="36000" rtlCol="0" anchor="ctr">
            <a:noAutofit/>
          </a:bodyPr>
          <a:lstStyle>
            <a:lvl1pPr algn="r" defTabSz="995690" rtl="0" eaLnBrk="1" latinLnBrk="0" hangingPunct="1">
              <a:spcBef>
                <a:spcPct val="0"/>
              </a:spcBef>
              <a:buNone/>
              <a:defRPr lang="en-US" sz="2800" b="1"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4394203" y="4609876"/>
            <a:ext cx="4749801" cy="1806302"/>
          </a:xfrm>
          <a:effectLst>
            <a:outerShdw blurRad="50800" dist="38100" dir="2700000" algn="tl" rotWithShape="0">
              <a:prstClr val="black">
                <a:alpha val="40000"/>
              </a:prstClr>
            </a:outerShdw>
          </a:effectLst>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1891" y="9"/>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11" name="Rectangle 10"/>
          <p:cNvSpPr/>
          <p:nvPr userDrawn="1">
            <p:custDataLst>
              <p:tags r:id="rId5"/>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pic>
        <p:nvPicPr>
          <p:cNvPr id="12" name="Picture 104" descr="C:\Users\UserSim\Desktop\Capgemini\moto.emf"/>
          <p:cNvPicPr>
            <a:picLocks noChangeAspect="1" noChangeArrowheads="1"/>
          </p:cNvPicPr>
          <p:nvPr userDrawn="1">
            <p:custDataLst>
              <p:tags r:id="rId6"/>
            </p:custDataLst>
          </p:nvPr>
        </p:nvPicPr>
        <p:blipFill>
          <a:blip r:embed="rId10" cstate="email"/>
          <a:srcRect/>
          <a:stretch>
            <a:fillRect/>
          </a:stretch>
        </p:blipFill>
        <p:spPr bwMode="auto">
          <a:xfrm>
            <a:off x="5807789" y="6520700"/>
            <a:ext cx="3001425" cy="239021"/>
          </a:xfrm>
          <a:prstGeom prst="rect">
            <a:avLst/>
          </a:prstGeom>
          <a:noFill/>
        </p:spPr>
      </p:pic>
      <p:pic>
        <p:nvPicPr>
          <p:cNvPr id="13" name="Picture 12" descr="capgemini_rgb.jpg"/>
          <p:cNvPicPr>
            <a:picLocks noChangeAspect="1"/>
          </p:cNvPicPr>
          <p:nvPr userDrawn="1"/>
        </p:nvPicPr>
        <p:blipFill>
          <a:blip r:embed="rId11" cstate="print"/>
          <a:stretch>
            <a:fillRect/>
          </a:stretch>
        </p:blipFill>
        <p:spPr>
          <a:xfrm>
            <a:off x="643210" y="514697"/>
            <a:ext cx="3136080" cy="958698"/>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6538" cy="158750"/>
        </p:xfrm>
        <a:graphic>
          <a:graphicData uri="http://schemas.openxmlformats.org/presentationml/2006/ole">
            <p:oleObj spid="_x0000_s59394" name="think-cell Slide" r:id="rId3" imgW="360" imgH="360" progId="">
              <p:embed/>
            </p:oleObj>
          </a:graphicData>
        </a:graphic>
      </p:graphicFrame>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1">
    <p:spTree>
      <p:nvGrpSpPr>
        <p:cNvPr id="1" name=""/>
        <p:cNvGrpSpPr/>
        <p:nvPr/>
      </p:nvGrpSpPr>
      <p:grpSpPr>
        <a:xfrm>
          <a:off x="0" y="0"/>
          <a:ext cx="0" cy="0"/>
          <a:chOff x="0" y="0"/>
          <a:chExt cx="0" cy="0"/>
        </a:xfrm>
      </p:grpSpPr>
      <p:graphicFrame>
        <p:nvGraphicFramePr>
          <p:cNvPr id="337" name="Object 336" hidden="1"/>
          <p:cNvGraphicFramePr>
            <a:graphicFrameLocks noChangeAspect="1"/>
          </p:cNvGraphicFramePr>
          <p:nvPr/>
        </p:nvGraphicFramePr>
        <p:xfrm>
          <a:off x="2" y="5"/>
          <a:ext cx="135749" cy="143985"/>
        </p:xfrm>
        <a:graphic>
          <a:graphicData uri="http://schemas.openxmlformats.org/presentationml/2006/ole">
            <p:oleObj spid="_x0000_s82946" name="think-cell Slide" r:id="rId7" imgW="360" imgH="360" progId="">
              <p:embed/>
            </p:oleObj>
          </a:graphicData>
        </a:graphic>
      </p:graphicFrame>
      <p:grpSp>
        <p:nvGrpSpPr>
          <p:cNvPr id="2" name="Group 351"/>
          <p:cNvGrpSpPr/>
          <p:nvPr userDrawn="1">
            <p:custDataLst>
              <p:tags r:id="rId2"/>
            </p:custDataLst>
          </p:nvPr>
        </p:nvGrpSpPr>
        <p:grpSpPr>
          <a:xfrm>
            <a:off x="5337167" y="3258545"/>
            <a:ext cx="3416820" cy="2118522"/>
            <a:chOff x="5511798" y="3584333"/>
            <a:chExt cx="4818106" cy="2816468"/>
          </a:xfrm>
        </p:grpSpPr>
        <p:grpSp>
          <p:nvGrpSpPr>
            <p:cNvPr id="3" name="Group 54"/>
            <p:cNvGrpSpPr/>
            <p:nvPr userDrawn="1">
              <p:custDataLst>
                <p:tags r:id="rId4"/>
              </p:custDataLst>
            </p:nvPr>
          </p:nvGrpSpPr>
          <p:grpSpPr>
            <a:xfrm>
              <a:off x="5511798" y="3584333"/>
              <a:ext cx="4818106" cy="2816468"/>
              <a:chOff x="-6346822" y="2366960"/>
              <a:chExt cx="5613397" cy="3281360"/>
            </a:xfrm>
          </p:grpSpPr>
          <p:grpSp>
            <p:nvGrpSpPr>
              <p:cNvPr id="4" name="Group 205"/>
              <p:cNvGrpSpPr>
                <a:grpSpLocks/>
              </p:cNvGrpSpPr>
              <p:nvPr/>
            </p:nvGrpSpPr>
            <p:grpSpPr bwMode="auto">
              <a:xfrm>
                <a:off x="-6170610" y="2416173"/>
                <a:ext cx="5135561" cy="3197223"/>
                <a:chOff x="-3887" y="1522"/>
                <a:chExt cx="3235" cy="2014"/>
              </a:xfrm>
            </p:grpSpPr>
            <p:sp>
              <p:nvSpPr>
                <p:cNvPr id="135" name="Freeform 5"/>
                <p:cNvSpPr>
                  <a:spLocks noEditPoints="1"/>
                </p:cNvSpPr>
                <p:nvPr/>
              </p:nvSpPr>
              <p:spPr bwMode="auto">
                <a:xfrm>
                  <a:off x="-2017" y="3069"/>
                  <a:ext cx="137" cy="3"/>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36" name="Freeform 6"/>
                <p:cNvSpPr>
                  <a:spLocks/>
                </p:cNvSpPr>
                <p:nvPr/>
              </p:nvSpPr>
              <p:spPr bwMode="auto">
                <a:xfrm>
                  <a:off x="-2718" y="2861"/>
                  <a:ext cx="12" cy="2"/>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37" name="Freeform 7"/>
                <p:cNvSpPr>
                  <a:spLocks/>
                </p:cNvSpPr>
                <p:nvPr/>
              </p:nvSpPr>
              <p:spPr bwMode="auto">
                <a:xfrm>
                  <a:off x="-1028" y="2861"/>
                  <a:ext cx="1" cy="2"/>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38" name="Freeform 8"/>
                <p:cNvSpPr>
                  <a:spLocks noEditPoints="1"/>
                </p:cNvSpPr>
                <p:nvPr/>
              </p:nvSpPr>
              <p:spPr bwMode="auto">
                <a:xfrm>
                  <a:off x="-2197" y="2223"/>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39" name="Freeform 9"/>
                <p:cNvSpPr>
                  <a:spLocks noEditPoints="1"/>
                </p:cNvSpPr>
                <p:nvPr/>
              </p:nvSpPr>
              <p:spPr bwMode="auto">
                <a:xfrm>
                  <a:off x="-3755" y="2223"/>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40" name="Freeform 10"/>
                <p:cNvSpPr>
                  <a:spLocks noEditPoints="1"/>
                </p:cNvSpPr>
                <p:nvPr/>
              </p:nvSpPr>
              <p:spPr bwMode="auto">
                <a:xfrm>
                  <a:off x="-2264" y="1681"/>
                  <a:ext cx="1070"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41" name="Freeform 11"/>
                <p:cNvSpPr>
                  <a:spLocks noEditPoints="1"/>
                </p:cNvSpPr>
                <p:nvPr/>
              </p:nvSpPr>
              <p:spPr bwMode="auto">
                <a:xfrm>
                  <a:off x="-3518" y="1681"/>
                  <a:ext cx="530"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42" name="Freeform 12"/>
                <p:cNvSpPr>
                  <a:spLocks/>
                </p:cNvSpPr>
                <p:nvPr/>
              </p:nvSpPr>
              <p:spPr bwMode="auto">
                <a:xfrm>
                  <a:off x="-1232" y="1986"/>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43" name="Freeform 13"/>
                <p:cNvSpPr>
                  <a:spLocks/>
                </p:cNvSpPr>
                <p:nvPr/>
              </p:nvSpPr>
              <p:spPr bwMode="auto">
                <a:xfrm>
                  <a:off x="-1116" y="2223"/>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44" name="Freeform 14"/>
                <p:cNvSpPr>
                  <a:spLocks noEditPoints="1"/>
                </p:cNvSpPr>
                <p:nvPr/>
              </p:nvSpPr>
              <p:spPr bwMode="auto">
                <a:xfrm>
                  <a:off x="-1104" y="2259"/>
                  <a:ext cx="171" cy="1017"/>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45" name="Freeform 15"/>
                <p:cNvSpPr>
                  <a:spLocks/>
                </p:cNvSpPr>
                <p:nvPr/>
              </p:nvSpPr>
              <p:spPr bwMode="auto">
                <a:xfrm>
                  <a:off x="-981" y="3069"/>
                  <a:ext cx="7" cy="3"/>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46" name="Freeform 16"/>
                <p:cNvSpPr>
                  <a:spLocks/>
                </p:cNvSpPr>
                <p:nvPr/>
              </p:nvSpPr>
              <p:spPr bwMode="auto">
                <a:xfrm>
                  <a:off x="-1028" y="2861"/>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47" name="Freeform 17"/>
                <p:cNvSpPr>
                  <a:spLocks noEditPoints="1"/>
                </p:cNvSpPr>
                <p:nvPr/>
              </p:nvSpPr>
              <p:spPr bwMode="auto">
                <a:xfrm>
                  <a:off x="-1750" y="1524"/>
                  <a:ext cx="843" cy="1830"/>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48"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49" name="Freeform 19"/>
                <p:cNvSpPr>
                  <a:spLocks/>
                </p:cNvSpPr>
                <p:nvPr/>
              </p:nvSpPr>
              <p:spPr bwMode="auto">
                <a:xfrm>
                  <a:off x="-1499" y="1681"/>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50" name="Freeform 20"/>
                <p:cNvSpPr>
                  <a:spLocks noEditPoints="1"/>
                </p:cNvSpPr>
                <p:nvPr/>
              </p:nvSpPr>
              <p:spPr bwMode="auto">
                <a:xfrm>
                  <a:off x="-2619" y="2809"/>
                  <a:ext cx="178"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51" name="Freeform 21"/>
                <p:cNvSpPr>
                  <a:spLocks noEditPoints="1"/>
                </p:cNvSpPr>
                <p:nvPr/>
              </p:nvSpPr>
              <p:spPr bwMode="auto">
                <a:xfrm>
                  <a:off x="-2619" y="2809"/>
                  <a:ext cx="178"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52" name="Freeform 22"/>
                <p:cNvSpPr>
                  <a:spLocks/>
                </p:cNvSpPr>
                <p:nvPr/>
              </p:nvSpPr>
              <p:spPr bwMode="auto">
                <a:xfrm>
                  <a:off x="-1033" y="2809"/>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53" name="Freeform 23"/>
                <p:cNvSpPr>
                  <a:spLocks/>
                </p:cNvSpPr>
                <p:nvPr/>
              </p:nvSpPr>
              <p:spPr bwMode="auto">
                <a:xfrm>
                  <a:off x="-938"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54" name="Freeform 24"/>
                <p:cNvSpPr>
                  <a:spLocks noEditPoints="1"/>
                </p:cNvSpPr>
                <p:nvPr/>
              </p:nvSpPr>
              <p:spPr bwMode="auto">
                <a:xfrm>
                  <a:off x="-3887" y="3351"/>
                  <a:ext cx="395" cy="1"/>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55" name="Freeform 25"/>
                <p:cNvSpPr>
                  <a:spLocks noEditPoints="1"/>
                </p:cNvSpPr>
                <p:nvPr/>
              </p:nvSpPr>
              <p:spPr bwMode="auto">
                <a:xfrm>
                  <a:off x="-2903" y="3354"/>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56" name="Freeform 26"/>
                <p:cNvSpPr>
                  <a:spLocks noEditPoints="1"/>
                </p:cNvSpPr>
                <p:nvPr/>
              </p:nvSpPr>
              <p:spPr bwMode="auto">
                <a:xfrm>
                  <a:off x="-2020" y="3354"/>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57" name="Freeform 27"/>
                <p:cNvSpPr>
                  <a:spLocks/>
                </p:cNvSpPr>
                <p:nvPr/>
              </p:nvSpPr>
              <p:spPr bwMode="auto">
                <a:xfrm>
                  <a:off x="-912" y="3354"/>
                  <a:ext cx="2"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58" name="Freeform 28"/>
                <p:cNvSpPr>
                  <a:spLocks/>
                </p:cNvSpPr>
                <p:nvPr/>
              </p:nvSpPr>
              <p:spPr bwMode="auto">
                <a:xfrm>
                  <a:off x="-808" y="3356"/>
                  <a:ext cx="2" cy="1"/>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59" name="Freeform 29"/>
                <p:cNvSpPr>
                  <a:spLocks/>
                </p:cNvSpPr>
                <p:nvPr/>
              </p:nvSpPr>
              <p:spPr bwMode="auto">
                <a:xfrm>
                  <a:off x="-1049"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60" name="Freeform 30"/>
                <p:cNvSpPr>
                  <a:spLocks/>
                </p:cNvSpPr>
                <p:nvPr/>
              </p:nvSpPr>
              <p:spPr bwMode="auto">
                <a:xfrm>
                  <a:off x="-110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61" name="Freeform 31"/>
                <p:cNvSpPr>
                  <a:spLocks/>
                </p:cNvSpPr>
                <p:nvPr/>
              </p:nvSpPr>
              <p:spPr bwMode="auto">
                <a:xfrm>
                  <a:off x="-2382" y="1986"/>
                  <a:ext cx="92"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62" name="Freeform 32"/>
                <p:cNvSpPr>
                  <a:spLocks/>
                </p:cNvSpPr>
                <p:nvPr/>
              </p:nvSpPr>
              <p:spPr bwMode="auto">
                <a:xfrm>
                  <a:off x="-2370" y="2223"/>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63" name="Freeform 33"/>
                <p:cNvSpPr>
                  <a:spLocks noEditPoints="1"/>
                </p:cNvSpPr>
                <p:nvPr/>
              </p:nvSpPr>
              <p:spPr bwMode="auto">
                <a:xfrm>
                  <a:off x="-2417" y="1522"/>
                  <a:ext cx="416"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64" name="Freeform 34"/>
                <p:cNvSpPr>
                  <a:spLocks/>
                </p:cNvSpPr>
                <p:nvPr/>
              </p:nvSpPr>
              <p:spPr bwMode="auto">
                <a:xfrm>
                  <a:off x="-2211" y="1754"/>
                  <a:ext cx="7"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65" name="Freeform 35"/>
                <p:cNvSpPr>
                  <a:spLocks/>
                </p:cNvSpPr>
                <p:nvPr/>
              </p:nvSpPr>
              <p:spPr bwMode="auto">
                <a:xfrm>
                  <a:off x="-2417"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66"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67" name="Freeform 37"/>
                <p:cNvSpPr>
                  <a:spLocks noEditPoints="1"/>
                </p:cNvSpPr>
                <p:nvPr/>
              </p:nvSpPr>
              <p:spPr bwMode="auto">
                <a:xfrm>
                  <a:off x="-2202" y="1986"/>
                  <a:ext cx="54"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68" name="Freeform 38"/>
                <p:cNvSpPr>
                  <a:spLocks/>
                </p:cNvSpPr>
                <p:nvPr/>
              </p:nvSpPr>
              <p:spPr bwMode="auto">
                <a:xfrm>
                  <a:off x="-2197" y="2223"/>
                  <a:ext cx="4"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69" name="Freeform 39"/>
                <p:cNvSpPr>
                  <a:spLocks noEditPoints="1"/>
                </p:cNvSpPr>
                <p:nvPr/>
              </p:nvSpPr>
              <p:spPr bwMode="auto">
                <a:xfrm>
                  <a:off x="-2223" y="2259"/>
                  <a:ext cx="85" cy="1017"/>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70" name="Freeform 40"/>
                <p:cNvSpPr>
                  <a:spLocks/>
                </p:cNvSpPr>
                <p:nvPr/>
              </p:nvSpPr>
              <p:spPr bwMode="auto">
                <a:xfrm>
                  <a:off x="-2171" y="3069"/>
                  <a:ext cx="5" cy="3"/>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71" name="Freeform 41"/>
                <p:cNvSpPr>
                  <a:spLocks/>
                </p:cNvSpPr>
                <p:nvPr/>
              </p:nvSpPr>
              <p:spPr bwMode="auto">
                <a:xfrm>
                  <a:off x="-2207"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72" name="Freeform 42"/>
                <p:cNvSpPr>
                  <a:spLocks noEditPoints="1"/>
                </p:cNvSpPr>
                <p:nvPr/>
              </p:nvSpPr>
              <p:spPr bwMode="auto">
                <a:xfrm>
                  <a:off x="-2152" y="1522"/>
                  <a:ext cx="182" cy="1832"/>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73"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74" name="Freeform 44"/>
                <p:cNvSpPr>
                  <a:spLocks/>
                </p:cNvSpPr>
                <p:nvPr/>
              </p:nvSpPr>
              <p:spPr bwMode="auto">
                <a:xfrm>
                  <a:off x="-2211"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75" name="Freeform 45"/>
                <p:cNvSpPr>
                  <a:spLocks/>
                </p:cNvSpPr>
                <p:nvPr/>
              </p:nvSpPr>
              <p:spPr bwMode="auto">
                <a:xfrm>
                  <a:off x="-214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76" name="Freeform 46"/>
                <p:cNvSpPr>
                  <a:spLocks/>
                </p:cNvSpPr>
                <p:nvPr/>
              </p:nvSpPr>
              <p:spPr bwMode="auto">
                <a:xfrm>
                  <a:off x="-2129" y="3356"/>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77" name="Freeform 47"/>
                <p:cNvSpPr>
                  <a:spLocks/>
                </p:cNvSpPr>
                <p:nvPr/>
              </p:nvSpPr>
              <p:spPr bwMode="auto">
                <a:xfrm>
                  <a:off x="-2129" y="33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78"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79" name="Freeform 49"/>
                <p:cNvSpPr>
                  <a:spLocks/>
                </p:cNvSpPr>
                <p:nvPr/>
              </p:nvSpPr>
              <p:spPr bwMode="auto">
                <a:xfrm>
                  <a:off x="-220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80" name="Freeform 50"/>
                <p:cNvSpPr>
                  <a:spLocks/>
                </p:cNvSpPr>
                <p:nvPr/>
              </p:nvSpPr>
              <p:spPr bwMode="auto">
                <a:xfrm>
                  <a:off x="-2020" y="1986"/>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81" name="Freeform 51"/>
                <p:cNvSpPr>
                  <a:spLocks/>
                </p:cNvSpPr>
                <p:nvPr/>
              </p:nvSpPr>
              <p:spPr bwMode="auto">
                <a:xfrm>
                  <a:off x="-2017"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82" name="Freeform 52"/>
                <p:cNvSpPr>
                  <a:spLocks noEditPoints="1"/>
                </p:cNvSpPr>
                <p:nvPr/>
              </p:nvSpPr>
              <p:spPr bwMode="auto">
                <a:xfrm>
                  <a:off x="-2029" y="2259"/>
                  <a:ext cx="14" cy="1017"/>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83" name="Freeform 53"/>
                <p:cNvSpPr>
                  <a:spLocks/>
                </p:cNvSpPr>
                <p:nvPr/>
              </p:nvSpPr>
              <p:spPr bwMode="auto">
                <a:xfrm>
                  <a:off x="-2022" y="3069"/>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84" name="Freeform 54"/>
                <p:cNvSpPr>
                  <a:spLocks/>
                </p:cNvSpPr>
                <p:nvPr/>
              </p:nvSpPr>
              <p:spPr bwMode="auto">
                <a:xfrm>
                  <a:off x="-2027" y="2861"/>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85" name="Freeform 55"/>
                <p:cNvSpPr>
                  <a:spLocks noEditPoints="1"/>
                </p:cNvSpPr>
                <p:nvPr/>
              </p:nvSpPr>
              <p:spPr bwMode="auto">
                <a:xfrm>
                  <a:off x="-2024" y="1522"/>
                  <a:ext cx="92" cy="1832"/>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86" name="Freeform 56"/>
                <p:cNvSpPr>
                  <a:spLocks/>
                </p:cNvSpPr>
                <p:nvPr/>
              </p:nvSpPr>
              <p:spPr bwMode="auto">
                <a:xfrm>
                  <a:off x="-1984"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87" name="Freeform 57"/>
                <p:cNvSpPr>
                  <a:spLocks/>
                </p:cNvSpPr>
                <p:nvPr/>
              </p:nvSpPr>
              <p:spPr bwMode="auto">
                <a:xfrm>
                  <a:off x="-2027"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88" name="Freeform 58"/>
                <p:cNvSpPr>
                  <a:spLocks/>
                </p:cNvSpPr>
                <p:nvPr/>
              </p:nvSpPr>
              <p:spPr bwMode="auto">
                <a:xfrm>
                  <a:off x="-2024"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89" name="Freeform 59"/>
                <p:cNvSpPr>
                  <a:spLocks/>
                </p:cNvSpPr>
                <p:nvPr/>
              </p:nvSpPr>
              <p:spPr bwMode="auto">
                <a:xfrm>
                  <a:off x="-2027" y="3356"/>
                  <a:ext cx="7"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90" name="Freeform 60"/>
                <p:cNvSpPr>
                  <a:spLocks/>
                </p:cNvSpPr>
                <p:nvPr/>
              </p:nvSpPr>
              <p:spPr bwMode="auto">
                <a:xfrm>
                  <a:off x="-2024"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91"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92" name="Freeform 62"/>
                <p:cNvSpPr>
                  <a:spLocks/>
                </p:cNvSpPr>
                <p:nvPr/>
              </p:nvSpPr>
              <p:spPr bwMode="auto">
                <a:xfrm>
                  <a:off x="-2020"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93" name="Freeform 63"/>
                <p:cNvSpPr>
                  <a:spLocks/>
                </p:cNvSpPr>
                <p:nvPr/>
              </p:nvSpPr>
              <p:spPr bwMode="auto">
                <a:xfrm>
                  <a:off x="-1840" y="1986"/>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94" name="Freeform 64"/>
                <p:cNvSpPr>
                  <a:spLocks/>
                </p:cNvSpPr>
                <p:nvPr/>
              </p:nvSpPr>
              <p:spPr bwMode="auto">
                <a:xfrm>
                  <a:off x="-1830" y="2223"/>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95" name="Freeform 65"/>
                <p:cNvSpPr>
                  <a:spLocks noEditPoints="1"/>
                </p:cNvSpPr>
                <p:nvPr/>
              </p:nvSpPr>
              <p:spPr bwMode="auto">
                <a:xfrm>
                  <a:off x="-1911" y="2259"/>
                  <a:ext cx="83" cy="1017"/>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96" name="Freeform 66"/>
                <p:cNvSpPr>
                  <a:spLocks/>
                </p:cNvSpPr>
                <p:nvPr/>
              </p:nvSpPr>
              <p:spPr bwMode="auto">
                <a:xfrm>
                  <a:off x="-1880"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97" name="Freeform 67"/>
                <p:cNvSpPr>
                  <a:spLocks noEditPoints="1"/>
                </p:cNvSpPr>
                <p:nvPr/>
              </p:nvSpPr>
              <p:spPr bwMode="auto">
                <a:xfrm>
                  <a:off x="-1935" y="1522"/>
                  <a:ext cx="100" cy="1832"/>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98"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99" name="Freeform 69"/>
                <p:cNvSpPr>
                  <a:spLocks/>
                </p:cNvSpPr>
                <p:nvPr/>
              </p:nvSpPr>
              <p:spPr bwMode="auto">
                <a:xfrm>
                  <a:off x="-1868"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00" name="Freeform 70"/>
                <p:cNvSpPr>
                  <a:spLocks/>
                </p:cNvSpPr>
                <p:nvPr/>
              </p:nvSpPr>
              <p:spPr bwMode="auto">
                <a:xfrm>
                  <a:off x="-1842"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01" name="Freeform 71"/>
                <p:cNvSpPr>
                  <a:spLocks/>
                </p:cNvSpPr>
                <p:nvPr/>
              </p:nvSpPr>
              <p:spPr bwMode="auto">
                <a:xfrm>
                  <a:off x="-1911"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02" name="Freeform 72"/>
                <p:cNvSpPr>
                  <a:spLocks/>
                </p:cNvSpPr>
                <p:nvPr/>
              </p:nvSpPr>
              <p:spPr bwMode="auto">
                <a:xfrm>
                  <a:off x="-1946" y="3354"/>
                  <a:ext cx="16" cy="38"/>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03" name="Freeform 73"/>
                <p:cNvSpPr>
                  <a:spLocks/>
                </p:cNvSpPr>
                <p:nvPr/>
              </p:nvSpPr>
              <p:spPr bwMode="auto">
                <a:xfrm>
                  <a:off x="-1935" y="3354"/>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04"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05"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06" name="Freeform 76"/>
                <p:cNvSpPr>
                  <a:spLocks noEditPoints="1"/>
                </p:cNvSpPr>
                <p:nvPr/>
              </p:nvSpPr>
              <p:spPr bwMode="auto">
                <a:xfrm>
                  <a:off x="-1665"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07" name="Freeform 77"/>
                <p:cNvSpPr>
                  <a:spLocks/>
                </p:cNvSpPr>
                <p:nvPr/>
              </p:nvSpPr>
              <p:spPr bwMode="auto">
                <a:xfrm>
                  <a:off x="-1615"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08" name="Freeform 78"/>
                <p:cNvSpPr>
                  <a:spLocks/>
                </p:cNvSpPr>
                <p:nvPr/>
              </p:nvSpPr>
              <p:spPr bwMode="auto">
                <a:xfrm>
                  <a:off x="-1667" y="1681"/>
                  <a:ext cx="5"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09" name="Freeform 79"/>
                <p:cNvSpPr>
                  <a:spLocks/>
                </p:cNvSpPr>
                <p:nvPr/>
              </p:nvSpPr>
              <p:spPr bwMode="auto">
                <a:xfrm>
                  <a:off x="-1430"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10" name="Freeform 80"/>
                <p:cNvSpPr>
                  <a:spLocks/>
                </p:cNvSpPr>
                <p:nvPr/>
              </p:nvSpPr>
              <p:spPr bwMode="auto">
                <a:xfrm>
                  <a:off x="-1459"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11" name="Freeform 81"/>
                <p:cNvSpPr>
                  <a:spLocks/>
                </p:cNvSpPr>
                <p:nvPr/>
              </p:nvSpPr>
              <p:spPr bwMode="auto">
                <a:xfrm>
                  <a:off x="-1376" y="1986"/>
                  <a:ext cx="99"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12" name="Freeform 82"/>
                <p:cNvSpPr>
                  <a:spLocks/>
                </p:cNvSpPr>
                <p:nvPr/>
              </p:nvSpPr>
              <p:spPr bwMode="auto">
                <a:xfrm>
                  <a:off x="-1288"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13" name="Freeform 83"/>
                <p:cNvSpPr>
                  <a:spLocks noEditPoints="1"/>
                </p:cNvSpPr>
                <p:nvPr/>
              </p:nvSpPr>
              <p:spPr bwMode="auto">
                <a:xfrm>
                  <a:off x="-1281" y="2259"/>
                  <a:ext cx="232" cy="1017"/>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14" name="Freeform 84"/>
                <p:cNvSpPr>
                  <a:spLocks/>
                </p:cNvSpPr>
                <p:nvPr/>
              </p:nvSpPr>
              <p:spPr bwMode="auto">
                <a:xfrm>
                  <a:off x="-1120" y="3069"/>
                  <a:ext cx="4"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15" name="Freeform 85"/>
                <p:cNvSpPr>
                  <a:spLocks/>
                </p:cNvSpPr>
                <p:nvPr/>
              </p:nvSpPr>
              <p:spPr bwMode="auto">
                <a:xfrm>
                  <a:off x="-1196" y="2861"/>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16" name="Freeform 86"/>
                <p:cNvSpPr>
                  <a:spLocks noEditPoints="1"/>
                </p:cNvSpPr>
                <p:nvPr/>
              </p:nvSpPr>
              <p:spPr bwMode="auto">
                <a:xfrm>
                  <a:off x="-1774" y="1524"/>
                  <a:ext cx="765" cy="1830"/>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17"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18" name="Rectangle 88"/>
                <p:cNvSpPr>
                  <a:spLocks noChangeArrowheads="1"/>
                </p:cNvSpPr>
                <p:nvPr/>
              </p:nvSpPr>
              <p:spPr bwMode="auto">
                <a:xfrm>
                  <a:off x="-1575" y="1683"/>
                  <a:ext cx="1" cy="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19" name="Freeform 89"/>
                <p:cNvSpPr>
                  <a:spLocks/>
                </p:cNvSpPr>
                <p:nvPr/>
              </p:nvSpPr>
              <p:spPr bwMode="auto">
                <a:xfrm>
                  <a:off x="-1575" y="1683"/>
                  <a:ext cx="1" cy="1"/>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20" name="Freeform 90"/>
                <p:cNvSpPr>
                  <a:spLocks/>
                </p:cNvSpPr>
                <p:nvPr/>
              </p:nvSpPr>
              <p:spPr bwMode="auto">
                <a:xfrm>
                  <a:off x="-1210"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21" name="Freeform 91"/>
                <p:cNvSpPr>
                  <a:spLocks/>
                </p:cNvSpPr>
                <p:nvPr/>
              </p:nvSpPr>
              <p:spPr bwMode="auto">
                <a:xfrm>
                  <a:off x="-1056" y="3276"/>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22" name="Freeform 92"/>
                <p:cNvSpPr>
                  <a:spLocks/>
                </p:cNvSpPr>
                <p:nvPr/>
              </p:nvSpPr>
              <p:spPr bwMode="auto">
                <a:xfrm>
                  <a:off x="-1014" y="3356"/>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23" name="Freeform 93"/>
                <p:cNvSpPr>
                  <a:spLocks/>
                </p:cNvSpPr>
                <p:nvPr/>
              </p:nvSpPr>
              <p:spPr bwMode="auto">
                <a:xfrm>
                  <a:off x="-1014" y="3354"/>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24"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25" name="Freeform 95"/>
                <p:cNvSpPr>
                  <a:spLocks/>
                </p:cNvSpPr>
                <p:nvPr/>
              </p:nvSpPr>
              <p:spPr bwMode="auto">
                <a:xfrm>
                  <a:off x="-1281"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26" name="Freeform 96"/>
                <p:cNvSpPr>
                  <a:spLocks noEditPoints="1"/>
                </p:cNvSpPr>
                <p:nvPr/>
              </p:nvSpPr>
              <p:spPr bwMode="auto">
                <a:xfrm>
                  <a:off x="-1636" y="1524"/>
                  <a:ext cx="819" cy="458"/>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27" name="Freeform 97"/>
                <p:cNvSpPr>
                  <a:spLocks/>
                </p:cNvSpPr>
                <p:nvPr/>
              </p:nvSpPr>
              <p:spPr bwMode="auto">
                <a:xfrm>
                  <a:off x="-1071" y="1754"/>
                  <a:ext cx="10"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28" name="Freeform 98"/>
                <p:cNvSpPr>
                  <a:spLocks/>
                </p:cNvSpPr>
                <p:nvPr/>
              </p:nvSpPr>
              <p:spPr bwMode="auto">
                <a:xfrm>
                  <a:off x="-1206" y="1681"/>
                  <a:ext cx="10"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29" name="Freeform 99"/>
                <p:cNvSpPr>
                  <a:spLocks/>
                </p:cNvSpPr>
                <p:nvPr/>
              </p:nvSpPr>
              <p:spPr bwMode="auto">
                <a:xfrm>
                  <a:off x="-955" y="1986"/>
                  <a:ext cx="216"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30" name="Freeform 100"/>
                <p:cNvSpPr>
                  <a:spLocks/>
                </p:cNvSpPr>
                <p:nvPr/>
              </p:nvSpPr>
              <p:spPr bwMode="auto">
                <a:xfrm>
                  <a:off x="-761" y="2223"/>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31" name="Freeform 101"/>
                <p:cNvSpPr>
                  <a:spLocks noEditPoints="1"/>
                </p:cNvSpPr>
                <p:nvPr/>
              </p:nvSpPr>
              <p:spPr bwMode="auto">
                <a:xfrm>
                  <a:off x="-742" y="2259"/>
                  <a:ext cx="90" cy="1017"/>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32" name="Freeform 102"/>
                <p:cNvSpPr>
                  <a:spLocks/>
                </p:cNvSpPr>
                <p:nvPr/>
              </p:nvSpPr>
              <p:spPr bwMode="auto">
                <a:xfrm>
                  <a:off x="-68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33" name="Freeform 103"/>
                <p:cNvSpPr>
                  <a:spLocks/>
                </p:cNvSpPr>
                <p:nvPr/>
              </p:nvSpPr>
              <p:spPr bwMode="auto">
                <a:xfrm>
                  <a:off x="-659"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34" name="Freeform 104"/>
                <p:cNvSpPr>
                  <a:spLocks noEditPoints="1"/>
                </p:cNvSpPr>
                <p:nvPr/>
              </p:nvSpPr>
              <p:spPr bwMode="auto">
                <a:xfrm>
                  <a:off x="-1681" y="1524"/>
                  <a:ext cx="989" cy="1875"/>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35"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36" name="Freeform 106"/>
                <p:cNvSpPr>
                  <a:spLocks/>
                </p:cNvSpPr>
                <p:nvPr/>
              </p:nvSpPr>
              <p:spPr bwMode="auto">
                <a:xfrm>
                  <a:off x="-1298" y="1681"/>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37" name="Freeform 107"/>
                <p:cNvSpPr>
                  <a:spLocks/>
                </p:cNvSpPr>
                <p:nvPr/>
              </p:nvSpPr>
              <p:spPr bwMode="auto">
                <a:xfrm>
                  <a:off x="-656"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38" name="Freeform 108"/>
                <p:cNvSpPr>
                  <a:spLocks/>
                </p:cNvSpPr>
                <p:nvPr/>
              </p:nvSpPr>
              <p:spPr bwMode="auto">
                <a:xfrm>
                  <a:off x="-697"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39" name="Freeform 109"/>
                <p:cNvSpPr>
                  <a:spLocks/>
                </p:cNvSpPr>
                <p:nvPr/>
              </p:nvSpPr>
              <p:spPr bwMode="auto">
                <a:xfrm>
                  <a:off x="-711" y="3354"/>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40"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41" name="Freeform 111"/>
                <p:cNvSpPr>
                  <a:spLocks/>
                </p:cNvSpPr>
                <p:nvPr/>
              </p:nvSpPr>
              <p:spPr bwMode="auto">
                <a:xfrm>
                  <a:off x="-744" y="2256"/>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42" name="Freeform 112"/>
                <p:cNvSpPr>
                  <a:spLocks noEditPoints="1"/>
                </p:cNvSpPr>
                <p:nvPr/>
              </p:nvSpPr>
              <p:spPr bwMode="auto">
                <a:xfrm>
                  <a:off x="-1099" y="1986"/>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43" name="Freeform 113"/>
                <p:cNvSpPr>
                  <a:spLocks/>
                </p:cNvSpPr>
                <p:nvPr/>
              </p:nvSpPr>
              <p:spPr bwMode="auto">
                <a:xfrm>
                  <a:off x="-943" y="2223"/>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44" name="Freeform 114"/>
                <p:cNvSpPr>
                  <a:spLocks noEditPoints="1"/>
                </p:cNvSpPr>
                <p:nvPr/>
              </p:nvSpPr>
              <p:spPr bwMode="auto">
                <a:xfrm>
                  <a:off x="-924" y="2259"/>
                  <a:ext cx="109" cy="1017"/>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45" name="Freeform 115"/>
                <p:cNvSpPr>
                  <a:spLocks/>
                </p:cNvSpPr>
                <p:nvPr/>
              </p:nvSpPr>
              <p:spPr bwMode="auto">
                <a:xfrm>
                  <a:off x="-836"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46" name="Freeform 116"/>
                <p:cNvSpPr>
                  <a:spLocks noEditPoints="1"/>
                </p:cNvSpPr>
                <p:nvPr/>
              </p:nvSpPr>
              <p:spPr bwMode="auto">
                <a:xfrm>
                  <a:off x="-1712" y="1524"/>
                  <a:ext cx="906" cy="1832"/>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47" name="Freeform 117"/>
                <p:cNvSpPr>
                  <a:spLocks/>
                </p:cNvSpPr>
                <p:nvPr/>
              </p:nvSpPr>
              <p:spPr bwMode="auto">
                <a:xfrm>
                  <a:off x="-1298" y="1754"/>
                  <a:ext cx="10"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48" name="Freeform 118"/>
                <p:cNvSpPr>
                  <a:spLocks/>
                </p:cNvSpPr>
                <p:nvPr/>
              </p:nvSpPr>
              <p:spPr bwMode="auto">
                <a:xfrm>
                  <a:off x="-843"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49"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50" name="Freeform 120"/>
                <p:cNvSpPr>
                  <a:spLocks/>
                </p:cNvSpPr>
                <p:nvPr/>
              </p:nvSpPr>
              <p:spPr bwMode="auto">
                <a:xfrm>
                  <a:off x="-810" y="3356"/>
                  <a:ext cx="2" cy="1"/>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51" name="Freeform 121"/>
                <p:cNvSpPr>
                  <a:spLocks/>
                </p:cNvSpPr>
                <p:nvPr/>
              </p:nvSpPr>
              <p:spPr bwMode="auto">
                <a:xfrm>
                  <a:off x="-810" y="3354"/>
                  <a:ext cx="4"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52"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53" name="Freeform 123"/>
                <p:cNvSpPr>
                  <a:spLocks/>
                </p:cNvSpPr>
                <p:nvPr/>
              </p:nvSpPr>
              <p:spPr bwMode="auto">
                <a:xfrm>
                  <a:off x="-92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54" name="Freeform 124"/>
                <p:cNvSpPr>
                  <a:spLocks noEditPoints="1"/>
                </p:cNvSpPr>
                <p:nvPr/>
              </p:nvSpPr>
              <p:spPr bwMode="auto">
                <a:xfrm>
                  <a:off x="-2699" y="2451"/>
                  <a:ext cx="106" cy="825"/>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55" name="Freeform 125"/>
                <p:cNvSpPr>
                  <a:spLocks/>
                </p:cNvSpPr>
                <p:nvPr/>
              </p:nvSpPr>
              <p:spPr bwMode="auto">
                <a:xfrm>
                  <a:off x="-2666" y="3069"/>
                  <a:ext cx="7" cy="3"/>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56" name="Freeform 126"/>
                <p:cNvSpPr>
                  <a:spLocks/>
                </p:cNvSpPr>
                <p:nvPr/>
              </p:nvSpPr>
              <p:spPr bwMode="auto">
                <a:xfrm>
                  <a:off x="-2796" y="3278"/>
                  <a:ext cx="102" cy="258"/>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57" name="Freeform 127"/>
                <p:cNvSpPr>
                  <a:spLocks/>
                </p:cNvSpPr>
                <p:nvPr/>
              </p:nvSpPr>
              <p:spPr bwMode="auto">
                <a:xfrm>
                  <a:off x="-2623" y="2809"/>
                  <a:ext cx="4"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58" name="Freeform 128"/>
                <p:cNvSpPr>
                  <a:spLocks/>
                </p:cNvSpPr>
                <p:nvPr/>
              </p:nvSpPr>
              <p:spPr bwMode="auto">
                <a:xfrm>
                  <a:off x="-2701" y="3276"/>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59" name="Freeform 129"/>
                <p:cNvSpPr>
                  <a:spLocks/>
                </p:cNvSpPr>
                <p:nvPr/>
              </p:nvSpPr>
              <p:spPr bwMode="auto">
                <a:xfrm>
                  <a:off x="-2718" y="3354"/>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60" name="Freeform 130"/>
                <p:cNvSpPr>
                  <a:spLocks/>
                </p:cNvSpPr>
                <p:nvPr/>
              </p:nvSpPr>
              <p:spPr bwMode="auto">
                <a:xfrm>
                  <a:off x="-2602"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61" name="Freeform 131"/>
                <p:cNvSpPr>
                  <a:spLocks noEditPoints="1"/>
                </p:cNvSpPr>
                <p:nvPr/>
              </p:nvSpPr>
              <p:spPr bwMode="auto">
                <a:xfrm>
                  <a:off x="-3769" y="1986"/>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62" name="Freeform 132"/>
                <p:cNvSpPr>
                  <a:spLocks/>
                </p:cNvSpPr>
                <p:nvPr/>
              </p:nvSpPr>
              <p:spPr bwMode="auto">
                <a:xfrm>
                  <a:off x="-3759"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63"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64" name="Freeform 134"/>
                <p:cNvSpPr>
                  <a:spLocks/>
                </p:cNvSpPr>
                <p:nvPr/>
              </p:nvSpPr>
              <p:spPr bwMode="auto">
                <a:xfrm>
                  <a:off x="-3565"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65" name="Freeform 135"/>
                <p:cNvSpPr>
                  <a:spLocks/>
                </p:cNvSpPr>
                <p:nvPr/>
              </p:nvSpPr>
              <p:spPr bwMode="auto">
                <a:xfrm>
                  <a:off x="-3513" y="1681"/>
                  <a:ext cx="7"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66" name="Freeform 136"/>
                <p:cNvSpPr>
                  <a:spLocks noEditPoints="1"/>
                </p:cNvSpPr>
                <p:nvPr/>
              </p:nvSpPr>
              <p:spPr bwMode="auto">
                <a:xfrm>
                  <a:off x="-3800" y="2259"/>
                  <a:ext cx="36" cy="1017"/>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67" name="Freeform 137"/>
                <p:cNvSpPr>
                  <a:spLocks/>
                </p:cNvSpPr>
                <p:nvPr/>
              </p:nvSpPr>
              <p:spPr bwMode="auto">
                <a:xfrm>
                  <a:off x="-379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68" name="Freeform 138"/>
                <p:cNvSpPr>
                  <a:spLocks/>
                </p:cNvSpPr>
                <p:nvPr/>
              </p:nvSpPr>
              <p:spPr bwMode="auto">
                <a:xfrm>
                  <a:off x="-3797" y="2861"/>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69" name="Freeform 139"/>
                <p:cNvSpPr>
                  <a:spLocks/>
                </p:cNvSpPr>
                <p:nvPr/>
              </p:nvSpPr>
              <p:spPr bwMode="auto">
                <a:xfrm>
                  <a:off x="-3793" y="3278"/>
                  <a:ext cx="15" cy="244"/>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70" name="Freeform 140"/>
                <p:cNvSpPr>
                  <a:spLocks/>
                </p:cNvSpPr>
                <p:nvPr/>
              </p:nvSpPr>
              <p:spPr bwMode="auto">
                <a:xfrm>
                  <a:off x="-3797" y="2809"/>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71"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72" name="Freeform 142"/>
                <p:cNvSpPr>
                  <a:spLocks/>
                </p:cNvSpPr>
                <p:nvPr/>
              </p:nvSpPr>
              <p:spPr bwMode="auto">
                <a:xfrm>
                  <a:off x="-3790"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73" name="Freeform 143"/>
                <p:cNvSpPr>
                  <a:spLocks/>
                </p:cNvSpPr>
                <p:nvPr/>
              </p:nvSpPr>
              <p:spPr bwMode="auto">
                <a:xfrm>
                  <a:off x="-38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74" name="Freeform 144"/>
                <p:cNvSpPr>
                  <a:spLocks/>
                </p:cNvSpPr>
                <p:nvPr/>
              </p:nvSpPr>
              <p:spPr bwMode="auto">
                <a:xfrm>
                  <a:off x="-3769" y="2256"/>
                  <a:ext cx="7"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75" name="Freeform 145"/>
                <p:cNvSpPr>
                  <a:spLocks noEditPoints="1"/>
                </p:cNvSpPr>
                <p:nvPr/>
              </p:nvSpPr>
              <p:spPr bwMode="auto">
                <a:xfrm>
                  <a:off x="-3669" y="1986"/>
                  <a:ext cx="168" cy="1290"/>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76" name="Freeform 146"/>
                <p:cNvSpPr>
                  <a:spLocks/>
                </p:cNvSpPr>
                <p:nvPr/>
              </p:nvSpPr>
              <p:spPr bwMode="auto">
                <a:xfrm>
                  <a:off x="-3641"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77" name="Freeform 147"/>
                <p:cNvSpPr>
                  <a:spLocks/>
                </p:cNvSpPr>
                <p:nvPr/>
              </p:nvSpPr>
              <p:spPr bwMode="auto">
                <a:xfrm>
                  <a:off x="-3606" y="2861"/>
                  <a:ext cx="1" cy="2"/>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78"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79" name="Freeform 149"/>
                <p:cNvSpPr>
                  <a:spLocks/>
                </p:cNvSpPr>
                <p:nvPr/>
              </p:nvSpPr>
              <p:spPr bwMode="auto">
                <a:xfrm>
                  <a:off x="-3440"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80" name="Freeform 150"/>
                <p:cNvSpPr>
                  <a:spLocks/>
                </p:cNvSpPr>
                <p:nvPr/>
              </p:nvSpPr>
              <p:spPr bwMode="auto">
                <a:xfrm>
                  <a:off x="-3608"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81" name="Freeform 151"/>
                <p:cNvSpPr>
                  <a:spLocks/>
                </p:cNvSpPr>
                <p:nvPr/>
              </p:nvSpPr>
              <p:spPr bwMode="auto">
                <a:xfrm>
                  <a:off x="-3672"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82" name="Freeform 152"/>
                <p:cNvSpPr>
                  <a:spLocks/>
                </p:cNvSpPr>
                <p:nvPr/>
              </p:nvSpPr>
              <p:spPr bwMode="auto">
                <a:xfrm>
                  <a:off x="-3688" y="3351"/>
                  <a:ext cx="4"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83" name="Freeform 153"/>
                <p:cNvSpPr>
                  <a:spLocks/>
                </p:cNvSpPr>
                <p:nvPr/>
              </p:nvSpPr>
              <p:spPr bwMode="auto">
                <a:xfrm>
                  <a:off x="-36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84" name="Freeform 154"/>
                <p:cNvSpPr>
                  <a:spLocks/>
                </p:cNvSpPr>
                <p:nvPr/>
              </p:nvSpPr>
              <p:spPr bwMode="auto">
                <a:xfrm>
                  <a:off x="-35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85" name="Freeform 155"/>
                <p:cNvSpPr>
                  <a:spLocks noEditPoints="1"/>
                </p:cNvSpPr>
                <p:nvPr/>
              </p:nvSpPr>
              <p:spPr bwMode="auto">
                <a:xfrm>
                  <a:off x="-3395" y="1986"/>
                  <a:ext cx="45"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86" name="Freeform 156"/>
                <p:cNvSpPr>
                  <a:spLocks/>
                </p:cNvSpPr>
                <p:nvPr/>
              </p:nvSpPr>
              <p:spPr bwMode="auto">
                <a:xfrm>
                  <a:off x="-3393"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87" name="Freeform 157"/>
                <p:cNvSpPr>
                  <a:spLocks noEditPoints="1"/>
                </p:cNvSpPr>
                <p:nvPr/>
              </p:nvSpPr>
              <p:spPr bwMode="auto">
                <a:xfrm>
                  <a:off x="-3355" y="1522"/>
                  <a:ext cx="119"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88" name="Freeform 158"/>
                <p:cNvSpPr>
                  <a:spLocks/>
                </p:cNvSpPr>
                <p:nvPr/>
              </p:nvSpPr>
              <p:spPr bwMode="auto">
                <a:xfrm>
                  <a:off x="-3333"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89" name="Freeform 159"/>
                <p:cNvSpPr>
                  <a:spLocks/>
                </p:cNvSpPr>
                <p:nvPr/>
              </p:nvSpPr>
              <p:spPr bwMode="auto">
                <a:xfrm>
                  <a:off x="-3314"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90" name="Freeform 160"/>
                <p:cNvSpPr>
                  <a:spLocks noEditPoints="1"/>
                </p:cNvSpPr>
                <p:nvPr/>
              </p:nvSpPr>
              <p:spPr bwMode="auto">
                <a:xfrm>
                  <a:off x="-3556" y="2259"/>
                  <a:ext cx="166" cy="1017"/>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91" name="Freeform 161"/>
                <p:cNvSpPr>
                  <a:spLocks/>
                </p:cNvSpPr>
                <p:nvPr/>
              </p:nvSpPr>
              <p:spPr bwMode="auto">
                <a:xfrm>
                  <a:off x="-3494"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92" name="Freeform 162"/>
                <p:cNvSpPr>
                  <a:spLocks/>
                </p:cNvSpPr>
                <p:nvPr/>
              </p:nvSpPr>
              <p:spPr bwMode="auto">
                <a:xfrm>
                  <a:off x="-3433"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93" name="Freeform 163"/>
                <p:cNvSpPr>
                  <a:spLocks noEditPoints="1"/>
                </p:cNvSpPr>
                <p:nvPr/>
              </p:nvSpPr>
              <p:spPr bwMode="auto">
                <a:xfrm>
                  <a:off x="-3629" y="3278"/>
                  <a:ext cx="76" cy="154"/>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94" name="Freeform 164"/>
                <p:cNvSpPr>
                  <a:spLocks/>
                </p:cNvSpPr>
                <p:nvPr/>
              </p:nvSpPr>
              <p:spPr bwMode="auto">
                <a:xfrm>
                  <a:off x="-3421"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95" name="Freeform 165"/>
                <p:cNvSpPr>
                  <a:spLocks/>
                </p:cNvSpPr>
                <p:nvPr/>
              </p:nvSpPr>
              <p:spPr bwMode="auto">
                <a:xfrm>
                  <a:off x="-3558"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96" name="Freeform 166"/>
                <p:cNvSpPr>
                  <a:spLocks/>
                </p:cNvSpPr>
                <p:nvPr/>
              </p:nvSpPr>
              <p:spPr bwMode="auto">
                <a:xfrm>
                  <a:off x="-3589"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97" name="Freeform 167"/>
                <p:cNvSpPr>
                  <a:spLocks/>
                </p:cNvSpPr>
                <p:nvPr/>
              </p:nvSpPr>
              <p:spPr bwMode="auto">
                <a:xfrm>
                  <a:off x="-34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98"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99" name="Freeform 169"/>
                <p:cNvSpPr>
                  <a:spLocks/>
                </p:cNvSpPr>
                <p:nvPr/>
              </p:nvSpPr>
              <p:spPr bwMode="auto">
                <a:xfrm>
                  <a:off x="-3201" y="1986"/>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00" name="Freeform 170"/>
                <p:cNvSpPr>
                  <a:spLocks/>
                </p:cNvSpPr>
                <p:nvPr/>
              </p:nvSpPr>
              <p:spPr bwMode="auto">
                <a:xfrm>
                  <a:off x="-3201" y="2223"/>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01" name="Freeform 171"/>
                <p:cNvSpPr>
                  <a:spLocks noEditPoints="1"/>
                </p:cNvSpPr>
                <p:nvPr/>
              </p:nvSpPr>
              <p:spPr bwMode="auto">
                <a:xfrm>
                  <a:off x="-3203" y="1524"/>
                  <a:ext cx="7"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02" name="Freeform 172"/>
                <p:cNvSpPr>
                  <a:spLocks/>
                </p:cNvSpPr>
                <p:nvPr/>
              </p:nvSpPr>
              <p:spPr bwMode="auto">
                <a:xfrm>
                  <a:off x="-3203" y="1754"/>
                  <a:ext cx="2"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03" name="Freeform 173"/>
                <p:cNvSpPr>
                  <a:spLocks/>
                </p:cNvSpPr>
                <p:nvPr/>
              </p:nvSpPr>
              <p:spPr bwMode="auto">
                <a:xfrm>
                  <a:off x="-3198"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04" name="Freeform 174"/>
                <p:cNvSpPr>
                  <a:spLocks/>
                </p:cNvSpPr>
                <p:nvPr/>
              </p:nvSpPr>
              <p:spPr bwMode="auto">
                <a:xfrm>
                  <a:off x="-3201"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05" name="Freeform 175"/>
                <p:cNvSpPr>
                  <a:spLocks noEditPoints="1"/>
                </p:cNvSpPr>
                <p:nvPr/>
              </p:nvSpPr>
              <p:spPr bwMode="auto">
                <a:xfrm>
                  <a:off x="-3161" y="1524"/>
                  <a:ext cx="152" cy="732"/>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06"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07" name="Freeform 177"/>
                <p:cNvSpPr>
                  <a:spLocks/>
                </p:cNvSpPr>
                <p:nvPr/>
              </p:nvSpPr>
              <p:spPr bwMode="auto">
                <a:xfrm>
                  <a:off x="-3116" y="1681"/>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08" name="Line 178"/>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09" name="Line 179"/>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10" name="Freeform 180"/>
                <p:cNvSpPr>
                  <a:spLocks noEditPoints="1"/>
                </p:cNvSpPr>
                <p:nvPr/>
              </p:nvSpPr>
              <p:spPr bwMode="auto">
                <a:xfrm>
                  <a:off x="-3014" y="2259"/>
                  <a:ext cx="92" cy="1017"/>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11" name="Freeform 181"/>
                <p:cNvSpPr>
                  <a:spLocks/>
                </p:cNvSpPr>
                <p:nvPr/>
              </p:nvSpPr>
              <p:spPr bwMode="auto">
                <a:xfrm>
                  <a:off x="-2957"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12" name="Freeform 182"/>
                <p:cNvSpPr>
                  <a:spLocks/>
                </p:cNvSpPr>
                <p:nvPr/>
              </p:nvSpPr>
              <p:spPr bwMode="auto">
                <a:xfrm>
                  <a:off x="-2988"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13" name="Freeform 183"/>
                <p:cNvSpPr>
                  <a:spLocks/>
                </p:cNvSpPr>
                <p:nvPr/>
              </p:nvSpPr>
              <p:spPr bwMode="auto">
                <a:xfrm>
                  <a:off x="-2926" y="3278"/>
                  <a:ext cx="23" cy="76"/>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14" name="Freeform 184"/>
                <p:cNvSpPr>
                  <a:spLocks/>
                </p:cNvSpPr>
                <p:nvPr/>
              </p:nvSpPr>
              <p:spPr bwMode="auto">
                <a:xfrm>
                  <a:off x="-2995"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15" name="Freeform 185"/>
                <p:cNvSpPr>
                  <a:spLocks/>
                </p:cNvSpPr>
                <p:nvPr/>
              </p:nvSpPr>
              <p:spPr bwMode="auto">
                <a:xfrm>
                  <a:off x="-2926" y="3276"/>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16" name="Freeform 186"/>
                <p:cNvSpPr>
                  <a:spLocks/>
                </p:cNvSpPr>
                <p:nvPr/>
              </p:nvSpPr>
              <p:spPr bwMode="auto">
                <a:xfrm>
                  <a:off x="-2907" y="3356"/>
                  <a:ext cx="19"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17" name="Freeform 187"/>
                <p:cNvSpPr>
                  <a:spLocks/>
                </p:cNvSpPr>
                <p:nvPr/>
              </p:nvSpPr>
              <p:spPr bwMode="auto">
                <a:xfrm>
                  <a:off x="-2907" y="3354"/>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18"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19"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20" name="Freeform 190"/>
                <p:cNvSpPr>
                  <a:spLocks/>
                </p:cNvSpPr>
                <p:nvPr/>
              </p:nvSpPr>
              <p:spPr bwMode="auto">
                <a:xfrm>
                  <a:off x="-2903" y="1986"/>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21" name="Freeform 191"/>
                <p:cNvSpPr>
                  <a:spLocks/>
                </p:cNvSpPr>
                <p:nvPr/>
              </p:nvSpPr>
              <p:spPr bwMode="auto">
                <a:xfrm>
                  <a:off x="-2832"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22" name="Freeform 192"/>
                <p:cNvSpPr>
                  <a:spLocks noEditPoints="1"/>
                </p:cNvSpPr>
                <p:nvPr/>
              </p:nvSpPr>
              <p:spPr bwMode="auto">
                <a:xfrm>
                  <a:off x="-3113" y="1522"/>
                  <a:ext cx="215"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23" name="Freeform 193"/>
                <p:cNvSpPr>
                  <a:spLocks/>
                </p:cNvSpPr>
                <p:nvPr/>
              </p:nvSpPr>
              <p:spPr bwMode="auto">
                <a:xfrm>
                  <a:off x="-2962" y="1754"/>
                  <a:ext cx="7"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24" name="Freeform 194"/>
                <p:cNvSpPr>
                  <a:spLocks/>
                </p:cNvSpPr>
                <p:nvPr/>
              </p:nvSpPr>
              <p:spPr bwMode="auto">
                <a:xfrm>
                  <a:off x="-2990" y="1681"/>
                  <a:ext cx="2" cy="2"/>
                </a:xfrm>
                <a:custGeom>
                  <a:avLst/>
                  <a:gdLst/>
                  <a:ahLst/>
                  <a:cxnLst>
                    <a:cxn ang="0">
                      <a:pos x="1" y="1"/>
                    </a:cxn>
                    <a:cxn ang="0">
                      <a:pos x="0" y="0"/>
                    </a:cxn>
                  </a:cxnLst>
                  <a:rect l="0" t="0" r="r" b="b"/>
                  <a:pathLst>
                    <a:path w="1" h="1">
                      <a:moveTo>
                        <a:pt x="1" y="1"/>
                      </a:moveTo>
                      <a:cubicBezTo>
                        <a:pt x="1" y="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25" name="Freeform 195"/>
                <p:cNvSpPr>
                  <a:spLocks/>
                </p:cNvSpPr>
                <p:nvPr/>
              </p:nvSpPr>
              <p:spPr bwMode="auto">
                <a:xfrm>
                  <a:off x="-2995" y="1681"/>
                  <a:ext cx="5"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26" name="Freeform 196"/>
                <p:cNvSpPr>
                  <a:spLocks noEditPoints="1"/>
                </p:cNvSpPr>
                <p:nvPr/>
              </p:nvSpPr>
              <p:spPr bwMode="auto">
                <a:xfrm>
                  <a:off x="-2824" y="2259"/>
                  <a:ext cx="26" cy="1017"/>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27" name="Freeform 197"/>
                <p:cNvSpPr>
                  <a:spLocks/>
                </p:cNvSpPr>
                <p:nvPr/>
              </p:nvSpPr>
              <p:spPr bwMode="auto">
                <a:xfrm>
                  <a:off x="-2810" y="3069"/>
                  <a:ext cx="4" cy="3"/>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28" name="Freeform 198"/>
                <p:cNvSpPr>
                  <a:spLocks/>
                </p:cNvSpPr>
                <p:nvPr/>
              </p:nvSpPr>
              <p:spPr bwMode="auto">
                <a:xfrm>
                  <a:off x="-2810" y="3278"/>
                  <a:ext cx="4" cy="76"/>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29" name="Freeform 199"/>
                <p:cNvSpPr>
                  <a:spLocks/>
                </p:cNvSpPr>
                <p:nvPr/>
              </p:nvSpPr>
              <p:spPr bwMode="auto">
                <a:xfrm>
                  <a:off x="-2803"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30" name="Freeform 200"/>
                <p:cNvSpPr>
                  <a:spLocks/>
                </p:cNvSpPr>
                <p:nvPr/>
              </p:nvSpPr>
              <p:spPr bwMode="auto">
                <a:xfrm>
                  <a:off x="-2810"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31" name="Freeform 201"/>
                <p:cNvSpPr>
                  <a:spLocks/>
                </p:cNvSpPr>
                <p:nvPr/>
              </p:nvSpPr>
              <p:spPr bwMode="auto">
                <a:xfrm>
                  <a:off x="-2810" y="3356"/>
                  <a:ext cx="4"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32" name="Freeform 202"/>
                <p:cNvSpPr>
                  <a:spLocks/>
                </p:cNvSpPr>
                <p:nvPr/>
              </p:nvSpPr>
              <p:spPr bwMode="auto">
                <a:xfrm>
                  <a:off x="-2810"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33"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34" name="Freeform 204"/>
                <p:cNvSpPr>
                  <a:spLocks/>
                </p:cNvSpPr>
                <p:nvPr/>
              </p:nvSpPr>
              <p:spPr bwMode="auto">
                <a:xfrm>
                  <a:off x="-2824"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grpSp>
          <p:sp>
            <p:nvSpPr>
              <p:cNvPr id="41" name="Freeform 206"/>
              <p:cNvSpPr>
                <a:spLocks/>
              </p:cNvSpPr>
              <p:nvPr/>
            </p:nvSpPr>
            <p:spPr bwMode="auto">
              <a:xfrm>
                <a:off x="-4870447" y="2416173"/>
                <a:ext cx="349249" cy="368300"/>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42" name="Freeform 207"/>
              <p:cNvSpPr>
                <a:spLocks/>
              </p:cNvSpPr>
              <p:nvPr/>
            </p:nvSpPr>
            <p:spPr bwMode="auto">
              <a:xfrm>
                <a:off x="-4608511" y="2671760"/>
                <a:ext cx="4762" cy="1587"/>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43" name="Freeform 208"/>
              <p:cNvSpPr>
                <a:spLocks/>
              </p:cNvSpPr>
              <p:nvPr/>
            </p:nvSpPr>
            <p:spPr bwMode="auto">
              <a:xfrm>
                <a:off x="-4818061" y="2419348"/>
                <a:ext cx="481013" cy="365125"/>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44" name="Freeform 209"/>
              <p:cNvSpPr>
                <a:spLocks/>
              </p:cNvSpPr>
              <p:nvPr/>
            </p:nvSpPr>
            <p:spPr bwMode="auto">
              <a:xfrm>
                <a:off x="-4435474" y="2668584"/>
                <a:ext cx="4762" cy="3175"/>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45" name="Freeform 210"/>
              <p:cNvSpPr>
                <a:spLocks noEditPoints="1"/>
              </p:cNvSpPr>
              <p:nvPr/>
            </p:nvSpPr>
            <p:spPr bwMode="auto">
              <a:xfrm>
                <a:off x="-2679699" y="3152772"/>
                <a:ext cx="71438" cy="428625"/>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46" name="Freeform 211"/>
              <p:cNvSpPr>
                <a:spLocks/>
              </p:cNvSpPr>
              <p:nvPr/>
            </p:nvSpPr>
            <p:spPr bwMode="auto">
              <a:xfrm>
                <a:off x="-2624136" y="3529009"/>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47" name="Freeform 212"/>
              <p:cNvSpPr>
                <a:spLocks noEditPoints="1"/>
              </p:cNvSpPr>
              <p:nvPr/>
            </p:nvSpPr>
            <p:spPr bwMode="auto">
              <a:xfrm>
                <a:off x="-2811462" y="3586159"/>
                <a:ext cx="233364" cy="1614486"/>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48" name="Freeform 213"/>
              <p:cNvSpPr>
                <a:spLocks/>
              </p:cNvSpPr>
              <p:nvPr/>
            </p:nvSpPr>
            <p:spPr bwMode="auto">
              <a:xfrm>
                <a:off x="-2703512" y="4872033"/>
                <a:ext cx="7937" cy="4762"/>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49" name="Freeform 214"/>
              <p:cNvSpPr>
                <a:spLocks noEditPoints="1"/>
              </p:cNvSpPr>
              <p:nvPr/>
            </p:nvSpPr>
            <p:spPr bwMode="auto">
              <a:xfrm>
                <a:off x="-2954336" y="2419348"/>
                <a:ext cx="280987" cy="2954335"/>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50" name="Freeform 215"/>
              <p:cNvSpPr>
                <a:spLocks/>
              </p:cNvSpPr>
              <p:nvPr/>
            </p:nvSpPr>
            <p:spPr bwMode="auto">
              <a:xfrm>
                <a:off x="-2778124" y="2784471"/>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51" name="Freeform 216"/>
              <p:cNvSpPr>
                <a:spLocks/>
              </p:cNvSpPr>
              <p:nvPr/>
            </p:nvSpPr>
            <p:spPr bwMode="auto">
              <a:xfrm>
                <a:off x="-2613024" y="4459284"/>
                <a:ext cx="11114"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52" name="Freeform 217"/>
              <p:cNvSpPr>
                <a:spLocks/>
              </p:cNvSpPr>
              <p:nvPr/>
            </p:nvSpPr>
            <p:spPr bwMode="auto">
              <a:xfrm>
                <a:off x="-2816223" y="5200645"/>
                <a:ext cx="12700"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53" name="Freeform 218"/>
              <p:cNvSpPr>
                <a:spLocks/>
              </p:cNvSpPr>
              <p:nvPr/>
            </p:nvSpPr>
            <p:spPr bwMode="auto">
              <a:xfrm>
                <a:off x="-2874962" y="5324470"/>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54" name="Freeform 219"/>
              <p:cNvSpPr>
                <a:spLocks/>
              </p:cNvSpPr>
              <p:nvPr/>
            </p:nvSpPr>
            <p:spPr bwMode="auto">
              <a:xfrm>
                <a:off x="-2590798" y="3965572"/>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55" name="Freeform 220"/>
              <p:cNvSpPr>
                <a:spLocks/>
              </p:cNvSpPr>
              <p:nvPr/>
            </p:nvSpPr>
            <p:spPr bwMode="auto">
              <a:xfrm>
                <a:off x="-2616199" y="3581397"/>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56" name="Freeform 221"/>
              <p:cNvSpPr>
                <a:spLocks/>
              </p:cNvSpPr>
              <p:nvPr/>
            </p:nvSpPr>
            <p:spPr bwMode="auto">
              <a:xfrm>
                <a:off x="-5802311" y="3149597"/>
                <a:ext cx="11114" cy="3175"/>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57" name="Freeform 222"/>
              <p:cNvSpPr>
                <a:spLocks/>
              </p:cNvSpPr>
              <p:nvPr/>
            </p:nvSpPr>
            <p:spPr bwMode="auto">
              <a:xfrm>
                <a:off x="-5565772"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58" name="Freeform 223"/>
              <p:cNvSpPr>
                <a:spLocks/>
              </p:cNvSpPr>
              <p:nvPr/>
            </p:nvSpPr>
            <p:spPr bwMode="auto">
              <a:xfrm>
                <a:off x="-532606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59" name="Freeform 224"/>
              <p:cNvSpPr>
                <a:spLocks/>
              </p:cNvSpPr>
              <p:nvPr/>
            </p:nvSpPr>
            <p:spPr bwMode="auto">
              <a:xfrm>
                <a:off x="-5081586" y="3149597"/>
                <a:ext cx="4762" cy="3175"/>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60" name="Freeform 225"/>
              <p:cNvSpPr>
                <a:spLocks/>
              </p:cNvSpPr>
              <p:nvPr/>
            </p:nvSpPr>
            <p:spPr bwMode="auto">
              <a:xfrm>
                <a:off x="-48371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61" name="Freeform 226"/>
              <p:cNvSpPr>
                <a:spLocks/>
              </p:cNvSpPr>
              <p:nvPr/>
            </p:nvSpPr>
            <p:spPr bwMode="auto">
              <a:xfrm>
                <a:off x="-46085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62" name="Freeform 227"/>
              <p:cNvSpPr>
                <a:spLocks/>
              </p:cNvSpPr>
              <p:nvPr/>
            </p:nvSpPr>
            <p:spPr bwMode="auto">
              <a:xfrm>
                <a:off x="-1955799"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63" name="Freeform 228"/>
              <p:cNvSpPr>
                <a:spLocks/>
              </p:cNvSpPr>
              <p:nvPr/>
            </p:nvSpPr>
            <p:spPr bwMode="auto">
              <a:xfrm>
                <a:off x="-3641723"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64" name="Freeform 229"/>
              <p:cNvSpPr>
                <a:spLocks/>
              </p:cNvSpPr>
              <p:nvPr/>
            </p:nvSpPr>
            <p:spPr bwMode="auto">
              <a:xfrm>
                <a:off x="-3421062" y="3149597"/>
                <a:ext cx="11114" cy="3175"/>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65" name="Freeform 230"/>
              <p:cNvSpPr>
                <a:spLocks/>
              </p:cNvSpPr>
              <p:nvPr/>
            </p:nvSpPr>
            <p:spPr bwMode="auto">
              <a:xfrm>
                <a:off x="-3171824" y="3149597"/>
                <a:ext cx="6350" cy="3175"/>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66" name="Freeform 231"/>
              <p:cNvSpPr>
                <a:spLocks/>
              </p:cNvSpPr>
              <p:nvPr/>
            </p:nvSpPr>
            <p:spPr bwMode="auto">
              <a:xfrm>
                <a:off x="-2920998"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67" name="Freeform 232"/>
              <p:cNvSpPr>
                <a:spLocks/>
              </p:cNvSpPr>
              <p:nvPr/>
            </p:nvSpPr>
            <p:spPr bwMode="auto">
              <a:xfrm>
                <a:off x="-2398712" y="3149597"/>
                <a:ext cx="4762"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68" name="Freeform 233"/>
              <p:cNvSpPr>
                <a:spLocks/>
              </p:cNvSpPr>
              <p:nvPr/>
            </p:nvSpPr>
            <p:spPr bwMode="auto">
              <a:xfrm>
                <a:off x="-2187574"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69" name="Freeform 234"/>
              <p:cNvSpPr>
                <a:spLocks/>
              </p:cNvSpPr>
              <p:nvPr/>
            </p:nvSpPr>
            <p:spPr bwMode="auto">
              <a:xfrm>
                <a:off x="-1516062" y="3149597"/>
                <a:ext cx="11114" cy="3175"/>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70" name="Freeform 235"/>
              <p:cNvSpPr>
                <a:spLocks/>
              </p:cNvSpPr>
              <p:nvPr/>
            </p:nvSpPr>
            <p:spPr bwMode="auto">
              <a:xfrm>
                <a:off x="-1747838"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71" name="Freeform 236"/>
              <p:cNvSpPr>
                <a:spLocks/>
              </p:cNvSpPr>
              <p:nvPr/>
            </p:nvSpPr>
            <p:spPr bwMode="auto">
              <a:xfrm>
                <a:off x="-2679699"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72"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73" name="Freeform 238"/>
              <p:cNvSpPr>
                <a:spLocks noEditPoints="1"/>
              </p:cNvSpPr>
              <p:nvPr/>
            </p:nvSpPr>
            <p:spPr bwMode="auto">
              <a:xfrm>
                <a:off x="-4911722" y="4872033"/>
                <a:ext cx="915988" cy="4762"/>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74" name="Freeform 239"/>
              <p:cNvSpPr>
                <a:spLocks noEditPoints="1"/>
              </p:cNvSpPr>
              <p:nvPr/>
            </p:nvSpPr>
            <p:spPr bwMode="auto">
              <a:xfrm>
                <a:off x="-3671886" y="4872033"/>
                <a:ext cx="1171574" cy="4762"/>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75" name="Freeform 240"/>
              <p:cNvSpPr>
                <a:spLocks noEditPoints="1"/>
              </p:cNvSpPr>
              <p:nvPr/>
            </p:nvSpPr>
            <p:spPr bwMode="auto">
              <a:xfrm>
                <a:off x="-2071686" y="4872033"/>
                <a:ext cx="1239838" cy="4762"/>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76" name="Freeform 241"/>
              <p:cNvSpPr>
                <a:spLocks noEditPoints="1"/>
              </p:cNvSpPr>
              <p:nvPr/>
            </p:nvSpPr>
            <p:spPr bwMode="auto">
              <a:xfrm>
                <a:off x="-6246811" y="4872033"/>
                <a:ext cx="920750" cy="4762"/>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77" name="Freeform 242"/>
              <p:cNvSpPr>
                <a:spLocks/>
              </p:cNvSpPr>
              <p:nvPr/>
            </p:nvSpPr>
            <p:spPr bwMode="auto">
              <a:xfrm>
                <a:off x="-5021261" y="4541833"/>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78" name="Freeform 243"/>
              <p:cNvSpPr>
                <a:spLocks noEditPoints="1"/>
              </p:cNvSpPr>
              <p:nvPr/>
            </p:nvSpPr>
            <p:spPr bwMode="auto">
              <a:xfrm>
                <a:off x="-3781423" y="4541833"/>
                <a:ext cx="1409699" cy="3175"/>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79" name="Freeform 244"/>
              <p:cNvSpPr>
                <a:spLocks/>
              </p:cNvSpPr>
              <p:nvPr/>
            </p:nvSpPr>
            <p:spPr bwMode="auto">
              <a:xfrm>
                <a:off x="-2176461" y="4541833"/>
                <a:ext cx="1587" cy="3175"/>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80" name="Freeform 245"/>
              <p:cNvSpPr>
                <a:spLocks/>
              </p:cNvSpPr>
              <p:nvPr/>
            </p:nvSpPr>
            <p:spPr bwMode="auto">
              <a:xfrm>
                <a:off x="-6310310" y="4541833"/>
                <a:ext cx="4762" cy="3175"/>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81" name="Freeform 246"/>
              <p:cNvSpPr>
                <a:spLocks noEditPoints="1"/>
              </p:cNvSpPr>
              <p:nvPr/>
            </p:nvSpPr>
            <p:spPr bwMode="auto">
              <a:xfrm>
                <a:off x="-4062411" y="3529009"/>
                <a:ext cx="3133723" cy="4762"/>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82" name="Freeform 247"/>
              <p:cNvSpPr>
                <a:spLocks noEditPoints="1"/>
              </p:cNvSpPr>
              <p:nvPr/>
            </p:nvSpPr>
            <p:spPr bwMode="auto">
              <a:xfrm>
                <a:off x="-6246811" y="3529009"/>
                <a:ext cx="2044699" cy="4762"/>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83" name="Freeform 248"/>
              <p:cNvSpPr>
                <a:spLocks/>
              </p:cNvSpPr>
              <p:nvPr/>
            </p:nvSpPr>
            <p:spPr bwMode="auto">
              <a:xfrm>
                <a:off x="-3690937" y="2784472"/>
                <a:ext cx="7937" cy="3175"/>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84" name="Freeform 249"/>
              <p:cNvSpPr>
                <a:spLocks noEditPoints="1"/>
              </p:cNvSpPr>
              <p:nvPr/>
            </p:nvSpPr>
            <p:spPr bwMode="auto">
              <a:xfrm>
                <a:off x="-5837235" y="2784472"/>
                <a:ext cx="1316037" cy="3175"/>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85" name="Freeform 250"/>
              <p:cNvSpPr>
                <a:spLocks/>
              </p:cNvSpPr>
              <p:nvPr/>
            </p:nvSpPr>
            <p:spPr bwMode="auto">
              <a:xfrm>
                <a:off x="-3671886"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86" name="Freeform 251"/>
              <p:cNvSpPr>
                <a:spLocks/>
              </p:cNvSpPr>
              <p:nvPr/>
            </p:nvSpPr>
            <p:spPr bwMode="auto">
              <a:xfrm>
                <a:off x="-1308099" y="3146422"/>
                <a:ext cx="6350" cy="3175"/>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87" name="Freeform 252"/>
              <p:cNvSpPr>
                <a:spLocks/>
              </p:cNvSpPr>
              <p:nvPr/>
            </p:nvSpPr>
            <p:spPr bwMode="auto">
              <a:xfrm>
                <a:off x="-5738810"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88" name="Freeform 253"/>
              <p:cNvSpPr>
                <a:spLocks noEditPoints="1"/>
              </p:cNvSpPr>
              <p:nvPr/>
            </p:nvSpPr>
            <p:spPr bwMode="auto">
              <a:xfrm>
                <a:off x="-5035547" y="4459284"/>
                <a:ext cx="1163637" cy="3175"/>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89" name="Freeform 254"/>
              <p:cNvSpPr>
                <a:spLocks noEditPoints="1"/>
              </p:cNvSpPr>
              <p:nvPr/>
            </p:nvSpPr>
            <p:spPr bwMode="auto">
              <a:xfrm>
                <a:off x="-3795710" y="4459284"/>
                <a:ext cx="1449387" cy="3175"/>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90" name="Freeform 255"/>
              <p:cNvSpPr>
                <a:spLocks noEditPoints="1"/>
              </p:cNvSpPr>
              <p:nvPr/>
            </p:nvSpPr>
            <p:spPr bwMode="auto">
              <a:xfrm>
                <a:off x="-2198687" y="4459284"/>
                <a:ext cx="1435100" cy="3175"/>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91" name="Freeform 256"/>
              <p:cNvSpPr>
                <a:spLocks noEditPoints="1"/>
              </p:cNvSpPr>
              <p:nvPr/>
            </p:nvSpPr>
            <p:spPr bwMode="auto">
              <a:xfrm>
                <a:off x="-6316660" y="4459284"/>
                <a:ext cx="1168399" cy="3175"/>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92" name="Freeform 257"/>
              <p:cNvSpPr>
                <a:spLocks noEditPoints="1"/>
              </p:cNvSpPr>
              <p:nvPr/>
            </p:nvSpPr>
            <p:spPr bwMode="auto">
              <a:xfrm>
                <a:off x="-6211885" y="5200645"/>
                <a:ext cx="747713" cy="3175"/>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93" name="Freeform 258"/>
              <p:cNvSpPr>
                <a:spLocks noEditPoints="1"/>
              </p:cNvSpPr>
              <p:nvPr/>
            </p:nvSpPr>
            <p:spPr bwMode="auto">
              <a:xfrm>
                <a:off x="-4837110" y="5200645"/>
                <a:ext cx="739774" cy="3175"/>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94" name="Freeform 259"/>
              <p:cNvSpPr>
                <a:spLocks noEditPoints="1"/>
              </p:cNvSpPr>
              <p:nvPr/>
            </p:nvSpPr>
            <p:spPr bwMode="auto">
              <a:xfrm>
                <a:off x="-3594098" y="5200645"/>
                <a:ext cx="928687" cy="3175"/>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95" name="Freeform 260"/>
              <p:cNvSpPr>
                <a:spLocks noEditPoints="1"/>
              </p:cNvSpPr>
              <p:nvPr/>
            </p:nvSpPr>
            <p:spPr bwMode="auto">
              <a:xfrm>
                <a:off x="-1879599" y="5200645"/>
                <a:ext cx="968374" cy="3175"/>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96" name="Freeform 261"/>
              <p:cNvSpPr>
                <a:spLocks noEditPoints="1"/>
              </p:cNvSpPr>
              <p:nvPr/>
            </p:nvSpPr>
            <p:spPr bwMode="auto">
              <a:xfrm>
                <a:off x="-6175372" y="5319708"/>
                <a:ext cx="631824" cy="1587"/>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97" name="Freeform 262"/>
              <p:cNvSpPr>
                <a:spLocks noEditPoints="1"/>
              </p:cNvSpPr>
              <p:nvPr/>
            </p:nvSpPr>
            <p:spPr bwMode="auto">
              <a:xfrm>
                <a:off x="-4779960" y="5324470"/>
                <a:ext cx="627063" cy="3175"/>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98" name="Freeform 263"/>
              <p:cNvSpPr>
                <a:spLocks noEditPoints="1"/>
              </p:cNvSpPr>
              <p:nvPr/>
            </p:nvSpPr>
            <p:spPr bwMode="auto">
              <a:xfrm>
                <a:off x="-3536948" y="5324470"/>
                <a:ext cx="792163" cy="3175"/>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99" name="Freeform 264"/>
              <p:cNvSpPr>
                <a:spLocks/>
              </p:cNvSpPr>
              <p:nvPr/>
            </p:nvSpPr>
            <p:spPr bwMode="auto">
              <a:xfrm>
                <a:off x="-1766887" y="5324470"/>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00" name="Freeform 265"/>
              <p:cNvSpPr>
                <a:spLocks noEditPoints="1"/>
              </p:cNvSpPr>
              <p:nvPr/>
            </p:nvSpPr>
            <p:spPr bwMode="auto">
              <a:xfrm>
                <a:off x="-6343647" y="3965572"/>
                <a:ext cx="5591173" cy="4762"/>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01" name="Freeform 266"/>
              <p:cNvSpPr>
                <a:spLocks noEditPoints="1"/>
              </p:cNvSpPr>
              <p:nvPr/>
            </p:nvSpPr>
            <p:spPr bwMode="auto">
              <a:xfrm>
                <a:off x="-6264273" y="3581397"/>
                <a:ext cx="2073274" cy="4762"/>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02" name="Freeform 267"/>
              <p:cNvSpPr>
                <a:spLocks noEditPoints="1"/>
              </p:cNvSpPr>
              <p:nvPr/>
            </p:nvSpPr>
            <p:spPr bwMode="auto">
              <a:xfrm>
                <a:off x="-4078287" y="3581397"/>
                <a:ext cx="3182937" cy="4762"/>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03" name="Freeform 268"/>
              <p:cNvSpPr>
                <a:spLocks/>
              </p:cNvSpPr>
              <p:nvPr/>
            </p:nvSpPr>
            <p:spPr bwMode="auto">
              <a:xfrm>
                <a:off x="-3833811" y="4089396"/>
                <a:ext cx="3175" cy="1587"/>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04" name="Freeform 269"/>
              <p:cNvSpPr>
                <a:spLocks/>
              </p:cNvSpPr>
              <p:nvPr/>
            </p:nvSpPr>
            <p:spPr bwMode="auto">
              <a:xfrm>
                <a:off x="-2270125" y="4044946"/>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05" name="Freeform 270"/>
              <p:cNvSpPr>
                <a:spLocks/>
              </p:cNvSpPr>
              <p:nvPr/>
            </p:nvSpPr>
            <p:spPr bwMode="auto">
              <a:xfrm>
                <a:off x="-1301749" y="3146422"/>
                <a:ext cx="7937" cy="3175"/>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06" name="Freeform 271"/>
              <p:cNvSpPr>
                <a:spLocks/>
              </p:cNvSpPr>
              <p:nvPr/>
            </p:nvSpPr>
            <p:spPr bwMode="auto">
              <a:xfrm>
                <a:off x="-4138612" y="3890960"/>
                <a:ext cx="7937" cy="3175"/>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07" name="Freeform 272"/>
              <p:cNvSpPr>
                <a:spLocks/>
              </p:cNvSpPr>
              <p:nvPr/>
            </p:nvSpPr>
            <p:spPr bwMode="auto">
              <a:xfrm>
                <a:off x="-5076823" y="4003671"/>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08" name="Freeform 273"/>
              <p:cNvSpPr>
                <a:spLocks/>
              </p:cNvSpPr>
              <p:nvPr/>
            </p:nvSpPr>
            <p:spPr bwMode="auto">
              <a:xfrm>
                <a:off x="-4529137" y="2784471"/>
                <a:ext cx="7937" cy="3175"/>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09" name="Freeform 274"/>
              <p:cNvSpPr>
                <a:spLocks/>
              </p:cNvSpPr>
              <p:nvPr/>
            </p:nvSpPr>
            <p:spPr bwMode="auto">
              <a:xfrm>
                <a:off x="-4524373" y="2784471"/>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10" name="Freeform 275"/>
              <p:cNvSpPr>
                <a:spLocks/>
              </p:cNvSpPr>
              <p:nvPr/>
            </p:nvSpPr>
            <p:spPr bwMode="auto">
              <a:xfrm>
                <a:off x="-4341811" y="2784471"/>
                <a:ext cx="4762" cy="3175"/>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11" name="Freeform 276"/>
              <p:cNvSpPr>
                <a:spLocks noEditPoints="1"/>
              </p:cNvSpPr>
              <p:nvPr/>
            </p:nvSpPr>
            <p:spPr bwMode="auto">
              <a:xfrm>
                <a:off x="-6035672" y="3149597"/>
                <a:ext cx="1660524" cy="3175"/>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12" name="Freeform 277"/>
              <p:cNvSpPr>
                <a:spLocks/>
              </p:cNvSpPr>
              <p:nvPr/>
            </p:nvSpPr>
            <p:spPr bwMode="auto">
              <a:xfrm>
                <a:off x="-1304924" y="3149597"/>
                <a:ext cx="7937" cy="3175"/>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13" name="Freeform 278"/>
              <p:cNvSpPr>
                <a:spLocks/>
              </p:cNvSpPr>
              <p:nvPr/>
            </p:nvSpPr>
            <p:spPr bwMode="auto">
              <a:xfrm>
                <a:off x="-1301749" y="3149597"/>
                <a:ext cx="4762" cy="1587"/>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14" name="Freeform 279"/>
              <p:cNvSpPr>
                <a:spLocks/>
              </p:cNvSpPr>
              <p:nvPr/>
            </p:nvSpPr>
            <p:spPr bwMode="auto">
              <a:xfrm>
                <a:off x="-3871911" y="3149597"/>
                <a:ext cx="4762" cy="3175"/>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15" name="Freeform 280"/>
              <p:cNvSpPr>
                <a:spLocks/>
              </p:cNvSpPr>
              <p:nvPr/>
            </p:nvSpPr>
            <p:spPr bwMode="auto">
              <a:xfrm>
                <a:off x="-5675310" y="2592385"/>
                <a:ext cx="1612899" cy="2509835"/>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16" name="Freeform 281"/>
              <p:cNvSpPr>
                <a:spLocks/>
              </p:cNvSpPr>
              <p:nvPr/>
            </p:nvSpPr>
            <p:spPr bwMode="auto">
              <a:xfrm>
                <a:off x="-5010148" y="2547935"/>
                <a:ext cx="230187" cy="18732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17" name="Freeform 282"/>
              <p:cNvSpPr>
                <a:spLocks/>
              </p:cNvSpPr>
              <p:nvPr/>
            </p:nvSpPr>
            <p:spPr bwMode="auto">
              <a:xfrm>
                <a:off x="-4938711" y="2427285"/>
                <a:ext cx="384175" cy="342899"/>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18" name="Freeform 283"/>
              <p:cNvSpPr>
                <a:spLocks/>
              </p:cNvSpPr>
              <p:nvPr/>
            </p:nvSpPr>
            <p:spPr bwMode="auto">
              <a:xfrm>
                <a:off x="-3748087" y="2501897"/>
                <a:ext cx="2044700" cy="2208211"/>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19" name="Freeform 284"/>
              <p:cNvSpPr>
                <a:spLocks/>
              </p:cNvSpPr>
              <p:nvPr/>
            </p:nvSpPr>
            <p:spPr bwMode="auto">
              <a:xfrm>
                <a:off x="-3751262" y="2446334"/>
                <a:ext cx="508000" cy="323850"/>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20" name="Freeform 285"/>
              <p:cNvSpPr>
                <a:spLocks/>
              </p:cNvSpPr>
              <p:nvPr/>
            </p:nvSpPr>
            <p:spPr bwMode="auto">
              <a:xfrm>
                <a:off x="-1827212" y="3863971"/>
                <a:ext cx="150813" cy="225425"/>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21" name="Freeform 286"/>
              <p:cNvSpPr>
                <a:spLocks/>
              </p:cNvSpPr>
              <p:nvPr/>
            </p:nvSpPr>
            <p:spPr bwMode="auto">
              <a:xfrm>
                <a:off x="-2038349" y="3898895"/>
                <a:ext cx="180975" cy="250825"/>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22" name="Freeform 287"/>
              <p:cNvSpPr>
                <a:spLocks/>
              </p:cNvSpPr>
              <p:nvPr/>
            </p:nvSpPr>
            <p:spPr bwMode="auto">
              <a:xfrm>
                <a:off x="-1485900" y="4025896"/>
                <a:ext cx="304799" cy="200025"/>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23" name="Freeform 288"/>
              <p:cNvSpPr>
                <a:spLocks/>
              </p:cNvSpPr>
              <p:nvPr/>
            </p:nvSpPr>
            <p:spPr bwMode="auto">
              <a:xfrm>
                <a:off x="-1711326" y="4251321"/>
                <a:ext cx="574674" cy="568324"/>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24" name="Freeform 289"/>
              <p:cNvSpPr>
                <a:spLocks/>
              </p:cNvSpPr>
              <p:nvPr/>
            </p:nvSpPr>
            <p:spPr bwMode="auto">
              <a:xfrm>
                <a:off x="-5230812" y="2525710"/>
                <a:ext cx="52388" cy="47625"/>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25" name="Freeform 290"/>
              <p:cNvSpPr>
                <a:spLocks/>
              </p:cNvSpPr>
              <p:nvPr/>
            </p:nvSpPr>
            <p:spPr bwMode="auto">
              <a:xfrm>
                <a:off x="-5172075" y="2559047"/>
                <a:ext cx="87313" cy="55562"/>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26" name="Freeform 291"/>
              <p:cNvSpPr>
                <a:spLocks/>
              </p:cNvSpPr>
              <p:nvPr/>
            </p:nvSpPr>
            <p:spPr bwMode="auto">
              <a:xfrm>
                <a:off x="-5029199" y="2419349"/>
                <a:ext cx="79374" cy="90487"/>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27" name="Freeform 292"/>
              <p:cNvSpPr>
                <a:spLocks/>
              </p:cNvSpPr>
              <p:nvPr/>
            </p:nvSpPr>
            <p:spPr bwMode="auto">
              <a:xfrm>
                <a:off x="-5054600" y="2554285"/>
                <a:ext cx="112712" cy="128587"/>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28" name="Freeform 293"/>
              <p:cNvSpPr>
                <a:spLocks/>
              </p:cNvSpPr>
              <p:nvPr/>
            </p:nvSpPr>
            <p:spPr bwMode="auto">
              <a:xfrm>
                <a:off x="-5126037" y="2482848"/>
                <a:ext cx="52388" cy="60325"/>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29" name="Freeform 294"/>
              <p:cNvSpPr>
                <a:spLocks/>
              </p:cNvSpPr>
              <p:nvPr/>
            </p:nvSpPr>
            <p:spPr bwMode="auto">
              <a:xfrm>
                <a:off x="-4845050" y="3506786"/>
                <a:ext cx="117475" cy="98425"/>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30" name="Freeform 295"/>
              <p:cNvSpPr>
                <a:spLocks/>
              </p:cNvSpPr>
              <p:nvPr/>
            </p:nvSpPr>
            <p:spPr bwMode="auto">
              <a:xfrm>
                <a:off x="-4454525" y="2663823"/>
                <a:ext cx="95250" cy="57150"/>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31" name="Freeform 296"/>
              <p:cNvSpPr>
                <a:spLocks/>
              </p:cNvSpPr>
              <p:nvPr/>
            </p:nvSpPr>
            <p:spPr bwMode="auto">
              <a:xfrm>
                <a:off x="-3432175" y="2822573"/>
                <a:ext cx="87313" cy="165100"/>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32" name="Freeform 297"/>
              <p:cNvSpPr>
                <a:spLocks/>
              </p:cNvSpPr>
              <p:nvPr/>
            </p:nvSpPr>
            <p:spPr bwMode="auto">
              <a:xfrm>
                <a:off x="-3487738" y="2889248"/>
                <a:ext cx="66675" cy="65087"/>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33" name="Freeform 298"/>
              <p:cNvSpPr>
                <a:spLocks/>
              </p:cNvSpPr>
              <p:nvPr/>
            </p:nvSpPr>
            <p:spPr bwMode="auto">
              <a:xfrm>
                <a:off x="-5084763" y="2419350"/>
                <a:ext cx="7937" cy="158432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34" name="Freeform 299"/>
              <p:cNvSpPr>
                <a:spLocks/>
              </p:cNvSpPr>
              <p:nvPr/>
            </p:nvSpPr>
            <p:spPr bwMode="auto">
              <a:xfrm>
                <a:off x="-2901950" y="2419351"/>
                <a:ext cx="646113" cy="1647825"/>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grpSp>
        <p:grpSp>
          <p:nvGrpSpPr>
            <p:cNvPr id="5" name="Group 21"/>
            <p:cNvGrpSpPr/>
            <p:nvPr userDrawn="1">
              <p:custDataLst>
                <p:tags r:id="rId5"/>
              </p:custDataLst>
            </p:nvPr>
          </p:nvGrpSpPr>
          <p:grpSpPr>
            <a:xfrm>
              <a:off x="6450012" y="3926681"/>
              <a:ext cx="3425033" cy="1653383"/>
              <a:chOff x="6450011" y="3926681"/>
              <a:chExt cx="3425034" cy="1653383"/>
            </a:xfrm>
          </p:grpSpPr>
          <p:sp>
            <p:nvSpPr>
              <p:cNvPr id="8" name="Oval 22"/>
              <p:cNvSpPr/>
              <p:nvPr/>
            </p:nvSpPr>
            <p:spPr>
              <a:xfrm>
                <a:off x="6821486" y="40433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300" dirty="0" smtClean="0">
                  <a:solidFill>
                    <a:prstClr val="white"/>
                  </a:solidFill>
                </a:endParaRPr>
              </a:p>
            </p:txBody>
          </p:sp>
          <p:sp>
            <p:nvSpPr>
              <p:cNvPr id="9" name="Oval 23"/>
              <p:cNvSpPr/>
              <p:nvPr/>
            </p:nvSpPr>
            <p:spPr>
              <a:xfrm>
                <a:off x="6450011" y="428386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300" dirty="0" smtClean="0">
                  <a:solidFill>
                    <a:prstClr val="white"/>
                  </a:solidFill>
                </a:endParaRPr>
              </a:p>
            </p:txBody>
          </p:sp>
          <p:sp>
            <p:nvSpPr>
              <p:cNvPr id="10" name="Oval 24"/>
              <p:cNvSpPr/>
              <p:nvPr/>
            </p:nvSpPr>
            <p:spPr>
              <a:xfrm>
                <a:off x="6528592" y="45005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300" dirty="0" smtClean="0">
                  <a:solidFill>
                    <a:prstClr val="white"/>
                  </a:solidFill>
                </a:endParaRPr>
              </a:p>
            </p:txBody>
          </p:sp>
          <p:sp>
            <p:nvSpPr>
              <p:cNvPr id="11" name="Oval 25"/>
              <p:cNvSpPr/>
              <p:nvPr/>
            </p:nvSpPr>
            <p:spPr>
              <a:xfrm>
                <a:off x="6685755" y="46815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300" dirty="0" smtClean="0">
                  <a:solidFill>
                    <a:prstClr val="white"/>
                  </a:solidFill>
                </a:endParaRPr>
              </a:p>
            </p:txBody>
          </p:sp>
          <p:sp>
            <p:nvSpPr>
              <p:cNvPr id="12" name="Oval 26"/>
              <p:cNvSpPr/>
              <p:nvPr/>
            </p:nvSpPr>
            <p:spPr>
              <a:xfrm>
                <a:off x="7235824" y="51506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300" dirty="0" smtClean="0">
                  <a:solidFill>
                    <a:prstClr val="white"/>
                  </a:solidFill>
                </a:endParaRPr>
              </a:p>
            </p:txBody>
          </p:sp>
          <p:sp>
            <p:nvSpPr>
              <p:cNvPr id="13" name="Oval 27"/>
              <p:cNvSpPr/>
              <p:nvPr/>
            </p:nvSpPr>
            <p:spPr>
              <a:xfrm>
                <a:off x="6969124" y="548401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300" dirty="0" smtClean="0">
                  <a:solidFill>
                    <a:prstClr val="white"/>
                  </a:solidFill>
                </a:endParaRPr>
              </a:p>
            </p:txBody>
          </p:sp>
          <p:sp>
            <p:nvSpPr>
              <p:cNvPr id="14" name="Oval 28"/>
              <p:cNvSpPr/>
              <p:nvPr/>
            </p:nvSpPr>
            <p:spPr>
              <a:xfrm>
                <a:off x="7121524" y="552450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300" dirty="0" smtClean="0">
                  <a:solidFill>
                    <a:prstClr val="white"/>
                  </a:solidFill>
                </a:endParaRPr>
              </a:p>
            </p:txBody>
          </p:sp>
          <p:sp>
            <p:nvSpPr>
              <p:cNvPr id="15" name="Oval 29"/>
              <p:cNvSpPr/>
              <p:nvPr/>
            </p:nvSpPr>
            <p:spPr>
              <a:xfrm>
                <a:off x="9819481" y="547687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300" dirty="0" smtClean="0">
                  <a:solidFill>
                    <a:prstClr val="white"/>
                  </a:solidFill>
                </a:endParaRPr>
              </a:p>
            </p:txBody>
          </p:sp>
          <p:sp>
            <p:nvSpPr>
              <p:cNvPr id="16" name="Oval 30"/>
              <p:cNvSpPr/>
              <p:nvPr/>
            </p:nvSpPr>
            <p:spPr>
              <a:xfrm>
                <a:off x="9271793" y="4964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300" dirty="0" smtClean="0">
                  <a:solidFill>
                    <a:prstClr val="white"/>
                  </a:solidFill>
                </a:endParaRPr>
              </a:p>
            </p:txBody>
          </p:sp>
          <p:sp>
            <p:nvSpPr>
              <p:cNvPr id="17" name="Oval 31"/>
              <p:cNvSpPr/>
              <p:nvPr/>
            </p:nvSpPr>
            <p:spPr>
              <a:xfrm>
                <a:off x="9324181" y="46982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300" dirty="0" smtClean="0">
                  <a:solidFill>
                    <a:prstClr val="white"/>
                  </a:solidFill>
                </a:endParaRPr>
              </a:p>
            </p:txBody>
          </p:sp>
          <p:sp>
            <p:nvSpPr>
              <p:cNvPr id="18" name="Oval 32"/>
              <p:cNvSpPr/>
              <p:nvPr/>
            </p:nvSpPr>
            <p:spPr>
              <a:xfrm>
                <a:off x="9409906" y="47267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300" dirty="0" smtClean="0">
                  <a:solidFill>
                    <a:prstClr val="white"/>
                  </a:solidFill>
                </a:endParaRPr>
              </a:p>
            </p:txBody>
          </p:sp>
          <p:sp>
            <p:nvSpPr>
              <p:cNvPr id="19" name="Oval 33"/>
              <p:cNvSpPr/>
              <p:nvPr/>
            </p:nvSpPr>
            <p:spPr>
              <a:xfrm>
                <a:off x="9419431" y="458866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300" dirty="0" smtClean="0">
                  <a:solidFill>
                    <a:prstClr val="white"/>
                  </a:solidFill>
                </a:endParaRPr>
              </a:p>
            </p:txBody>
          </p:sp>
          <p:sp>
            <p:nvSpPr>
              <p:cNvPr id="20" name="Oval 34"/>
              <p:cNvSpPr/>
              <p:nvPr/>
            </p:nvSpPr>
            <p:spPr>
              <a:xfrm>
                <a:off x="9095581" y="44005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300" dirty="0" smtClean="0">
                  <a:solidFill>
                    <a:prstClr val="white"/>
                  </a:solidFill>
                </a:endParaRPr>
              </a:p>
            </p:txBody>
          </p:sp>
          <p:sp>
            <p:nvSpPr>
              <p:cNvPr id="21" name="Oval 35"/>
              <p:cNvSpPr/>
              <p:nvPr/>
            </p:nvSpPr>
            <p:spPr>
              <a:xfrm>
                <a:off x="8933656" y="46839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300" dirty="0" smtClean="0">
                  <a:solidFill>
                    <a:prstClr val="white"/>
                  </a:solidFill>
                </a:endParaRPr>
              </a:p>
            </p:txBody>
          </p:sp>
          <p:sp>
            <p:nvSpPr>
              <p:cNvPr id="22" name="Oval 36"/>
              <p:cNvSpPr/>
              <p:nvPr/>
            </p:nvSpPr>
            <p:spPr>
              <a:xfrm>
                <a:off x="8600281" y="454818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300" dirty="0" smtClean="0">
                  <a:solidFill>
                    <a:prstClr val="white"/>
                  </a:solidFill>
                </a:endParaRPr>
              </a:p>
            </p:txBody>
          </p:sp>
          <p:sp>
            <p:nvSpPr>
              <p:cNvPr id="23" name="Oval 37"/>
              <p:cNvSpPr/>
              <p:nvPr/>
            </p:nvSpPr>
            <p:spPr>
              <a:xfrm>
                <a:off x="8612187" y="4674394"/>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300" dirty="0" smtClean="0">
                  <a:solidFill>
                    <a:prstClr val="white"/>
                  </a:solidFill>
                </a:endParaRPr>
              </a:p>
            </p:txBody>
          </p:sp>
          <p:sp>
            <p:nvSpPr>
              <p:cNvPr id="24" name="Oval 38"/>
              <p:cNvSpPr/>
              <p:nvPr/>
            </p:nvSpPr>
            <p:spPr>
              <a:xfrm>
                <a:off x="8369300" y="43791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300" dirty="0" smtClean="0">
                  <a:solidFill>
                    <a:prstClr val="white"/>
                  </a:solidFill>
                </a:endParaRPr>
              </a:p>
            </p:txBody>
          </p:sp>
          <p:sp>
            <p:nvSpPr>
              <p:cNvPr id="25" name="Oval 39"/>
              <p:cNvSpPr/>
              <p:nvPr/>
            </p:nvSpPr>
            <p:spPr>
              <a:xfrm>
                <a:off x="7845425" y="44386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300" dirty="0" smtClean="0">
                  <a:solidFill>
                    <a:prstClr val="white"/>
                  </a:solidFill>
                </a:endParaRPr>
              </a:p>
            </p:txBody>
          </p:sp>
          <p:sp>
            <p:nvSpPr>
              <p:cNvPr id="26" name="Oval 40"/>
              <p:cNvSpPr/>
              <p:nvPr/>
            </p:nvSpPr>
            <p:spPr>
              <a:xfrm>
                <a:off x="7914482"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300" dirty="0" smtClean="0">
                  <a:solidFill>
                    <a:prstClr val="white"/>
                  </a:solidFill>
                </a:endParaRPr>
              </a:p>
            </p:txBody>
          </p:sp>
          <p:sp>
            <p:nvSpPr>
              <p:cNvPr id="27" name="Oval 41"/>
              <p:cNvSpPr/>
              <p:nvPr/>
            </p:nvSpPr>
            <p:spPr>
              <a:xfrm>
                <a:off x="7983538"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300" dirty="0" smtClean="0">
                  <a:solidFill>
                    <a:prstClr val="white"/>
                  </a:solidFill>
                </a:endParaRPr>
              </a:p>
            </p:txBody>
          </p:sp>
          <p:sp>
            <p:nvSpPr>
              <p:cNvPr id="28" name="Oval 42"/>
              <p:cNvSpPr/>
              <p:nvPr/>
            </p:nvSpPr>
            <p:spPr>
              <a:xfrm>
                <a:off x="8052595" y="417433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300" dirty="0" smtClean="0">
                  <a:solidFill>
                    <a:prstClr val="white"/>
                  </a:solidFill>
                </a:endParaRPr>
              </a:p>
            </p:txBody>
          </p:sp>
          <p:sp>
            <p:nvSpPr>
              <p:cNvPr id="29" name="Oval 43"/>
              <p:cNvSpPr/>
              <p:nvPr/>
            </p:nvSpPr>
            <p:spPr>
              <a:xfrm>
                <a:off x="8031163" y="40481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300" dirty="0" smtClean="0">
                  <a:solidFill>
                    <a:prstClr val="white"/>
                  </a:solidFill>
                </a:endParaRPr>
              </a:p>
            </p:txBody>
          </p:sp>
          <p:sp>
            <p:nvSpPr>
              <p:cNvPr id="30" name="Oval 44"/>
              <p:cNvSpPr/>
              <p:nvPr/>
            </p:nvSpPr>
            <p:spPr>
              <a:xfrm>
                <a:off x="8138320" y="39266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300" dirty="0" smtClean="0">
                  <a:solidFill>
                    <a:prstClr val="white"/>
                  </a:solidFill>
                </a:endParaRPr>
              </a:p>
            </p:txBody>
          </p:sp>
          <p:sp>
            <p:nvSpPr>
              <p:cNvPr id="31" name="Oval 45"/>
              <p:cNvSpPr/>
              <p:nvPr/>
            </p:nvSpPr>
            <p:spPr>
              <a:xfrm>
                <a:off x="8212138" y="39671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300" dirty="0" smtClean="0">
                  <a:solidFill>
                    <a:prstClr val="white"/>
                  </a:solidFill>
                </a:endParaRPr>
              </a:p>
            </p:txBody>
          </p:sp>
          <p:sp>
            <p:nvSpPr>
              <p:cNvPr id="32" name="Oval 46"/>
              <p:cNvSpPr/>
              <p:nvPr/>
            </p:nvSpPr>
            <p:spPr>
              <a:xfrm>
                <a:off x="8145463" y="40338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300" dirty="0" smtClean="0">
                  <a:solidFill>
                    <a:prstClr val="white"/>
                  </a:solidFill>
                </a:endParaRPr>
              </a:p>
            </p:txBody>
          </p:sp>
          <p:sp>
            <p:nvSpPr>
              <p:cNvPr id="33" name="Oval 47"/>
              <p:cNvSpPr/>
              <p:nvPr/>
            </p:nvSpPr>
            <p:spPr>
              <a:xfrm>
                <a:off x="8085932" y="41243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300" dirty="0" smtClean="0">
                  <a:solidFill>
                    <a:prstClr val="white"/>
                  </a:solidFill>
                </a:endParaRPr>
              </a:p>
            </p:txBody>
          </p:sp>
          <p:sp>
            <p:nvSpPr>
              <p:cNvPr id="34" name="Oval 48"/>
              <p:cNvSpPr/>
              <p:nvPr/>
            </p:nvSpPr>
            <p:spPr>
              <a:xfrm>
                <a:off x="8150226" y="41171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300" dirty="0" smtClean="0">
                  <a:solidFill>
                    <a:prstClr val="white"/>
                  </a:solidFill>
                </a:endParaRPr>
              </a:p>
            </p:txBody>
          </p:sp>
          <p:sp>
            <p:nvSpPr>
              <p:cNvPr id="35" name="Oval 49"/>
              <p:cNvSpPr/>
              <p:nvPr/>
            </p:nvSpPr>
            <p:spPr>
              <a:xfrm>
                <a:off x="8204995" y="41481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300" dirty="0" smtClean="0">
                  <a:solidFill>
                    <a:prstClr val="white"/>
                  </a:solidFill>
                </a:endParaRPr>
              </a:p>
            </p:txBody>
          </p:sp>
          <p:sp>
            <p:nvSpPr>
              <p:cNvPr id="36" name="Oval 50"/>
              <p:cNvSpPr/>
              <p:nvPr/>
            </p:nvSpPr>
            <p:spPr>
              <a:xfrm>
                <a:off x="8240713" y="41981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300" dirty="0" smtClean="0">
                  <a:solidFill>
                    <a:prstClr val="white"/>
                  </a:solidFill>
                </a:endParaRPr>
              </a:p>
            </p:txBody>
          </p:sp>
          <p:sp>
            <p:nvSpPr>
              <p:cNvPr id="37" name="Oval 51"/>
              <p:cNvSpPr/>
              <p:nvPr/>
            </p:nvSpPr>
            <p:spPr>
              <a:xfrm>
                <a:off x="8243095"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300" dirty="0" smtClean="0">
                  <a:solidFill>
                    <a:prstClr val="white"/>
                  </a:solidFill>
                </a:endParaRPr>
              </a:p>
            </p:txBody>
          </p:sp>
          <p:sp>
            <p:nvSpPr>
              <p:cNvPr id="38" name="Oval 52"/>
              <p:cNvSpPr/>
              <p:nvPr/>
            </p:nvSpPr>
            <p:spPr>
              <a:xfrm>
                <a:off x="8171657" y="42767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300" dirty="0" smtClean="0">
                  <a:solidFill>
                    <a:prstClr val="white"/>
                  </a:solidFill>
                </a:endParaRPr>
              </a:p>
            </p:txBody>
          </p:sp>
          <p:sp>
            <p:nvSpPr>
              <p:cNvPr id="39" name="Oval 53"/>
              <p:cNvSpPr/>
              <p:nvPr/>
            </p:nvSpPr>
            <p:spPr>
              <a:xfrm>
                <a:off x="8128795" y="4202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300" dirty="0" smtClean="0">
                  <a:solidFill>
                    <a:prstClr val="white"/>
                  </a:solidFill>
                </a:endParaRPr>
              </a:p>
            </p:txBody>
          </p:sp>
        </p:grpSp>
      </p:grpSp>
      <p:sp>
        <p:nvSpPr>
          <p:cNvPr id="335" name="Rectangle 9"/>
          <p:cNvSpPr>
            <a:spLocks noChangeArrowheads="1"/>
          </p:cNvSpPr>
          <p:nvPr userDrawn="1">
            <p:custDataLst>
              <p:tags r:id="rId3"/>
            </p:custDataLst>
          </p:nvPr>
        </p:nvSpPr>
        <p:spPr bwMode="gray">
          <a:xfrm>
            <a:off x="1031966" y="3617154"/>
            <a:ext cx="393216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algn="just" defTabSz="1042966">
              <a:defRPr/>
            </a:pPr>
            <a:r>
              <a:rPr lang="en-US" b="1" dirty="0" smtClean="0">
                <a:solidFill>
                  <a:prstClr val="white"/>
                </a:solidFill>
                <a:latin typeface="Arial"/>
                <a:cs typeface="Arial"/>
              </a:rPr>
              <a:t>About Capgemini</a:t>
            </a:r>
            <a:endParaRPr lang="en-US" sz="1000" dirty="0" smtClean="0">
              <a:solidFill>
                <a:prstClr val="white"/>
              </a:solidFill>
              <a:latin typeface="Arial" pitchFamily="34" charset="0"/>
              <a:cs typeface="Arial" pitchFamily="34" charset="0"/>
            </a:endParaRPr>
          </a:p>
          <a:p>
            <a:pPr algn="just" defTabSz="957756"/>
            <a:endParaRPr lang="en-US" sz="1000" dirty="0" smtClean="0">
              <a:solidFill>
                <a:prstClr val="white"/>
              </a:solidFill>
              <a:latin typeface="Arial" pitchFamily="34" charset="0"/>
              <a:cs typeface="Arial" pitchFamily="34" charset="0"/>
            </a:endParaRPr>
          </a:p>
          <a:p>
            <a:pPr algn="just" defTabSz="957756"/>
            <a:r>
              <a:rPr lang="en-US" sz="1000" dirty="0" smtClean="0">
                <a:solidFill>
                  <a:prstClr val="white"/>
                </a:solidFill>
                <a:latin typeface="Arial" pitchFamily="34" charset="0"/>
                <a:cs typeface="Arial" pitchFamily="34" charset="0"/>
              </a:rPr>
              <a:t>With more than 125,000 people in 44 countries, Capgemini is one of the world's foremost providers of consulting, technology and outsourcing services. The Group reported 2012 global revenues of EUR 10.3 billion.</a:t>
            </a:r>
          </a:p>
          <a:p>
            <a:pPr algn="just" defTabSz="957756"/>
            <a:r>
              <a:rPr lang="en-US" sz="1000" dirty="0" smtClean="0">
                <a:solidFill>
                  <a:prstClr val="white"/>
                </a:solidFill>
                <a:latin typeface="Arial" pitchFamily="34" charset="0"/>
                <a:cs typeface="Arial" pitchFamily="34" charset="0"/>
              </a:rPr>
              <a:t>Together with its clients, Capgemini creates and delivers business and technology solutions that fit their needs and drive the results they want. A deeply multicultural organization, Capgemini has developed its own way of working, the Collaborative Business Experience</a:t>
            </a:r>
            <a:r>
              <a:rPr lang="en-US" sz="1000" baseline="30000" dirty="0" smtClean="0">
                <a:solidFill>
                  <a:prstClr val="white"/>
                </a:solidFill>
                <a:latin typeface="Arial" pitchFamily="34" charset="0"/>
                <a:cs typeface="Arial" pitchFamily="34" charset="0"/>
              </a:rPr>
              <a:t>TM</a:t>
            </a:r>
            <a:r>
              <a:rPr lang="en-US" sz="1000" dirty="0" smtClean="0">
                <a:solidFill>
                  <a:prstClr val="white"/>
                </a:solidFill>
                <a:latin typeface="Arial" pitchFamily="34" charset="0"/>
                <a:cs typeface="Arial" pitchFamily="34" charset="0"/>
              </a:rPr>
              <a:t>, and draws on Rightshore</a:t>
            </a:r>
            <a:r>
              <a:rPr lang="en-US" sz="1000" baseline="30000" dirty="0" smtClean="0">
                <a:solidFill>
                  <a:prstClr val="white"/>
                </a:solidFill>
                <a:latin typeface="Arial" pitchFamily="34" charset="0"/>
                <a:cs typeface="Arial" pitchFamily="34" charset="0"/>
              </a:rPr>
              <a:t>®</a:t>
            </a:r>
            <a:r>
              <a:rPr lang="en-US" sz="1000" dirty="0" smtClean="0">
                <a:solidFill>
                  <a:prstClr val="white"/>
                </a:solidFill>
                <a:latin typeface="Arial" pitchFamily="34" charset="0"/>
                <a:cs typeface="Arial" pitchFamily="34" charset="0"/>
              </a:rPr>
              <a:t>, its worldwide delivery model.</a:t>
            </a:r>
            <a:endParaRPr lang="en-US" sz="1000" dirty="0">
              <a:solidFill>
                <a:prstClr val="white"/>
              </a:solidFill>
              <a:latin typeface="Arial" pitchFamily="34" charset="0"/>
              <a:cs typeface="Arial" pitchFamily="34" charset="0"/>
            </a:endParaRPr>
          </a:p>
          <a:p>
            <a:pPr algn="just" defTabSz="957756"/>
            <a:endParaRPr lang="en-US" sz="1050" dirty="0">
              <a:solidFill>
                <a:prstClr val="white"/>
              </a:solidFill>
              <a:latin typeface="Arial" pitchFamily="34" charset="0"/>
              <a:cs typeface="Arial" pitchFamily="34" charset="0"/>
            </a:endParaRPr>
          </a:p>
          <a:p>
            <a:pPr algn="just" defTabSz="957756"/>
            <a:r>
              <a:rPr lang="en-US" sz="900" i="1" dirty="0">
                <a:solidFill>
                  <a:prstClr val="white"/>
                </a:solidFill>
                <a:latin typeface="Arial" pitchFamily="34" charset="0"/>
                <a:cs typeface="Arial" pitchFamily="34" charset="0"/>
              </a:rPr>
              <a:t>Rightshore</a:t>
            </a:r>
            <a:r>
              <a:rPr lang="en-US" sz="900" i="1" baseline="30000" dirty="0">
                <a:solidFill>
                  <a:prstClr val="white"/>
                </a:solidFill>
                <a:latin typeface="Arial" pitchFamily="34" charset="0"/>
                <a:cs typeface="Arial" pitchFamily="34" charset="0"/>
              </a:rPr>
              <a:t>®</a:t>
            </a:r>
            <a:r>
              <a:rPr lang="en-US" sz="900" i="1" dirty="0">
                <a:solidFill>
                  <a:prstClr val="white"/>
                </a:solidFill>
                <a:latin typeface="Arial" pitchFamily="34" charset="0"/>
                <a:cs typeface="Arial" pitchFamily="34" charset="0"/>
              </a:rPr>
              <a:t> is a trademark belonging to Capgemini</a:t>
            </a:r>
            <a:endParaRPr lang="en-US" sz="900" b="1" kern="0" noProof="1">
              <a:solidFill>
                <a:prstClr val="white"/>
              </a:solidFill>
              <a:latin typeface="Arial" pitchFamily="34" charset="0"/>
              <a:cs typeface="Arial" pitchFamily="34" charset="0"/>
            </a:endParaRPr>
          </a:p>
        </p:txBody>
      </p:sp>
      <p:pic>
        <p:nvPicPr>
          <p:cNvPr id="338" name="Image 337" descr="CBE_Label_ppt.png"/>
          <p:cNvPicPr>
            <a:picLocks noChangeAspect="1"/>
          </p:cNvPicPr>
          <p:nvPr userDrawn="1"/>
        </p:nvPicPr>
        <p:blipFill>
          <a:blip r:embed="rId8" cstate="print"/>
          <a:stretch>
            <a:fillRect/>
          </a:stretch>
        </p:blipFill>
        <p:spPr>
          <a:xfrm>
            <a:off x="800979" y="3468294"/>
            <a:ext cx="479605" cy="522508"/>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9" cstate="print"/>
          <a:srcRect l="240" t="25" r="260" b="533"/>
          <a:stretch>
            <a:fillRect/>
          </a:stretch>
        </p:blipFill>
        <p:spPr>
          <a:xfrm>
            <a:off x="0" y="1324099"/>
            <a:ext cx="9144000" cy="5533901"/>
          </a:xfrm>
          <a:prstGeom prst="rect">
            <a:avLst/>
          </a:prstGeom>
        </p:spPr>
      </p:pic>
      <p:sp>
        <p:nvSpPr>
          <p:cNvPr id="18" name="Rectangle 17"/>
          <p:cNvSpPr/>
          <p:nvPr userDrawn="1">
            <p:custDataLst>
              <p:tags r:id="rId2"/>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smtClean="0">
              <a:solidFill>
                <a:prstClr val="white"/>
              </a:solidFill>
            </a:endParaRPr>
          </a:p>
        </p:txBody>
      </p:sp>
      <p:sp>
        <p:nvSpPr>
          <p:cNvPr id="17" name="Rectangle 7"/>
          <p:cNvSpPr/>
          <p:nvPr userDrawn="1">
            <p:custDataLst>
              <p:tags r:id="rId3"/>
            </p:custDataLst>
          </p:nvPr>
        </p:nvSpPr>
        <p:spPr bwMode="auto">
          <a:xfrm>
            <a:off x="-1893" y="5"/>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46538" cy="158750"/>
        </p:xfrm>
        <a:graphic>
          <a:graphicData uri="http://schemas.openxmlformats.org/presentationml/2006/ole">
            <p:oleObj spid="_x0000_s9523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064418" y="6520699"/>
            <a:ext cx="2770546" cy="239021"/>
          </a:xfrm>
          <a:prstGeom prst="rect">
            <a:avLst/>
          </a:prstGeom>
          <a:noFill/>
        </p:spPr>
      </p:pic>
      <p:sp>
        <p:nvSpPr>
          <p:cNvPr id="2" name="Title 1"/>
          <p:cNvSpPr>
            <a:spLocks noGrp="1"/>
          </p:cNvSpPr>
          <p:nvPr>
            <p:ph type="ctrTitle" hasCustomPrompt="1"/>
            <p:custDataLst>
              <p:tags r:id="rId5"/>
            </p:custDataLst>
          </p:nvPr>
        </p:nvSpPr>
        <p:spPr>
          <a:xfrm>
            <a:off x="0" y="2256613"/>
            <a:ext cx="4191400" cy="2261632"/>
          </a:xfrm>
        </p:spPr>
        <p:txBody>
          <a:bodyPr lIns="231412" tIns="33059" rIns="33059" bIns="33059"/>
          <a:lstStyle>
            <a:lvl1pPr algn="l">
              <a:defRPr sz="3300" b="0">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2" y="4551798"/>
            <a:ext cx="4191905" cy="947750"/>
          </a:xfrm>
        </p:spPr>
        <p:txBody>
          <a:bodyPr lIns="231412"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661139" y="653034"/>
            <a:ext cx="2770161" cy="694690"/>
          </a:xfrm>
          <a:prstGeom prst="rect">
            <a:avLst/>
          </a:prstGeom>
          <a:noFill/>
        </p:spPr>
      </p:pic>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lum bright="20000" contrast="-20000"/>
          </a:blip>
          <a:srcRect l="120" t="188" r="380" b="564"/>
          <a:stretch>
            <a:fillRect/>
          </a:stretch>
        </p:blipFill>
        <p:spPr>
          <a:xfrm>
            <a:off x="0" y="0"/>
            <a:ext cx="9144000" cy="6353298"/>
          </a:xfrm>
          <a:prstGeom prst="rect">
            <a:avLst/>
          </a:prstGeom>
        </p:spPr>
      </p:pic>
      <p:graphicFrame>
        <p:nvGraphicFramePr>
          <p:cNvPr id="7" name="Object 6" hidden="1"/>
          <p:cNvGraphicFramePr>
            <a:graphicFrameLocks noChangeAspect="1"/>
          </p:cNvGraphicFramePr>
          <p:nvPr/>
        </p:nvGraphicFramePr>
        <p:xfrm>
          <a:off x="0" y="0"/>
          <a:ext cx="146538" cy="158750"/>
        </p:xfrm>
        <a:graphic>
          <a:graphicData uri="http://schemas.openxmlformats.org/presentationml/2006/ole">
            <p:oleObj spid="_x0000_s9625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4"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pPr defTabSz="957756"/>
            <a:endParaRPr lang="fr-FR" sz="1900"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298604" y="1501982"/>
            <a:ext cx="6283986" cy="2950251"/>
          </a:xfrm>
        </p:spPr>
        <p:txBody>
          <a:bodyPr/>
          <a:lstStyle/>
          <a:p>
            <a:pPr lvl="0"/>
            <a:r>
              <a:rPr lang="en-US" noProof="0" dirty="0" smtClean="0"/>
              <a:t>Click to edit Master text style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2" y="5"/>
          <a:ext cx="135749" cy="143985"/>
        </p:xfrm>
        <a:graphic>
          <a:graphicData uri="http://schemas.openxmlformats.org/presentationml/2006/ole">
            <p:oleObj spid="_x0000_s97282" name="think-cell Slide" r:id="rId5"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298516" y="1494770"/>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nvGraphicFramePr>
        <p:xfrm>
          <a:off x="0" y="0"/>
          <a:ext cx="146538" cy="158750"/>
        </p:xfrm>
        <a:graphic>
          <a:graphicData uri="http://schemas.openxmlformats.org/presentationml/2006/ole">
            <p:oleObj spid="_x0000_s98306" name="think-cell Slide" r:id="rId4"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2" y="5"/>
          <a:ext cx="135749" cy="143985"/>
        </p:xfrm>
        <a:graphic>
          <a:graphicData uri="http://schemas.openxmlformats.org/presentationml/2006/ole">
            <p:oleObj spid="_x0000_s9933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1">
    <p:spTree>
      <p:nvGrpSpPr>
        <p:cNvPr id="1" name=""/>
        <p:cNvGrpSpPr/>
        <p:nvPr/>
      </p:nvGrpSpPr>
      <p:grpSpPr>
        <a:xfrm>
          <a:off x="0" y="0"/>
          <a:ext cx="0" cy="0"/>
          <a:chOff x="0" y="0"/>
          <a:chExt cx="0" cy="0"/>
        </a:xfrm>
      </p:grpSpPr>
      <p:graphicFrame>
        <p:nvGraphicFramePr>
          <p:cNvPr id="337" name="Object 336" hidden="1"/>
          <p:cNvGraphicFramePr>
            <a:graphicFrameLocks noChangeAspect="1"/>
          </p:cNvGraphicFramePr>
          <p:nvPr/>
        </p:nvGraphicFramePr>
        <p:xfrm>
          <a:off x="0" y="1"/>
          <a:ext cx="135749" cy="143985"/>
        </p:xfrm>
        <a:graphic>
          <a:graphicData uri="http://schemas.openxmlformats.org/presentationml/2006/ole">
            <p:oleObj spid="_x0000_s102402" name="think-cell Slide" r:id="rId7" imgW="360" imgH="360" progId="">
              <p:embed/>
            </p:oleObj>
          </a:graphicData>
        </a:graphic>
      </p:graphicFrame>
      <p:grpSp>
        <p:nvGrpSpPr>
          <p:cNvPr id="2" name="Group 351"/>
          <p:cNvGrpSpPr/>
          <p:nvPr userDrawn="1">
            <p:custDataLst>
              <p:tags r:id="rId2"/>
            </p:custDataLst>
          </p:nvPr>
        </p:nvGrpSpPr>
        <p:grpSpPr>
          <a:xfrm>
            <a:off x="5337165" y="3258545"/>
            <a:ext cx="3416820" cy="2118522"/>
            <a:chOff x="5511798" y="3584333"/>
            <a:chExt cx="4818106" cy="2816468"/>
          </a:xfrm>
        </p:grpSpPr>
        <p:grpSp>
          <p:nvGrpSpPr>
            <p:cNvPr id="3" name="Group 54"/>
            <p:cNvGrpSpPr/>
            <p:nvPr userDrawn="1">
              <p:custDataLst>
                <p:tags r:id="rId4"/>
              </p:custDataLst>
            </p:nvPr>
          </p:nvGrpSpPr>
          <p:grpSpPr>
            <a:xfrm>
              <a:off x="5511798" y="3584333"/>
              <a:ext cx="4818106" cy="2816468"/>
              <a:chOff x="-6346822" y="2366960"/>
              <a:chExt cx="5613397" cy="3281360"/>
            </a:xfrm>
          </p:grpSpPr>
          <p:grpSp>
            <p:nvGrpSpPr>
              <p:cNvPr id="4" name="Group 205"/>
              <p:cNvGrpSpPr>
                <a:grpSpLocks/>
              </p:cNvGrpSpPr>
              <p:nvPr/>
            </p:nvGrpSpPr>
            <p:grpSpPr bwMode="auto">
              <a:xfrm>
                <a:off x="-6170610" y="2416173"/>
                <a:ext cx="5135561" cy="3197223"/>
                <a:chOff x="-3887" y="1522"/>
                <a:chExt cx="3235" cy="2014"/>
              </a:xfrm>
            </p:grpSpPr>
            <p:sp>
              <p:nvSpPr>
                <p:cNvPr id="135" name="Freeform 5"/>
                <p:cNvSpPr>
                  <a:spLocks noEditPoints="1"/>
                </p:cNvSpPr>
                <p:nvPr/>
              </p:nvSpPr>
              <p:spPr bwMode="auto">
                <a:xfrm>
                  <a:off x="-2017" y="3069"/>
                  <a:ext cx="137" cy="3"/>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36" name="Freeform 6"/>
                <p:cNvSpPr>
                  <a:spLocks/>
                </p:cNvSpPr>
                <p:nvPr/>
              </p:nvSpPr>
              <p:spPr bwMode="auto">
                <a:xfrm>
                  <a:off x="-2718" y="2861"/>
                  <a:ext cx="12" cy="2"/>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37" name="Freeform 7"/>
                <p:cNvSpPr>
                  <a:spLocks/>
                </p:cNvSpPr>
                <p:nvPr/>
              </p:nvSpPr>
              <p:spPr bwMode="auto">
                <a:xfrm>
                  <a:off x="-1028" y="2861"/>
                  <a:ext cx="1" cy="2"/>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38" name="Freeform 8"/>
                <p:cNvSpPr>
                  <a:spLocks noEditPoints="1"/>
                </p:cNvSpPr>
                <p:nvPr/>
              </p:nvSpPr>
              <p:spPr bwMode="auto">
                <a:xfrm>
                  <a:off x="-2197" y="2223"/>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39" name="Freeform 9"/>
                <p:cNvSpPr>
                  <a:spLocks noEditPoints="1"/>
                </p:cNvSpPr>
                <p:nvPr/>
              </p:nvSpPr>
              <p:spPr bwMode="auto">
                <a:xfrm>
                  <a:off x="-3755" y="2223"/>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40" name="Freeform 10"/>
                <p:cNvSpPr>
                  <a:spLocks noEditPoints="1"/>
                </p:cNvSpPr>
                <p:nvPr/>
              </p:nvSpPr>
              <p:spPr bwMode="auto">
                <a:xfrm>
                  <a:off x="-2264" y="1681"/>
                  <a:ext cx="1070"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41" name="Freeform 11"/>
                <p:cNvSpPr>
                  <a:spLocks noEditPoints="1"/>
                </p:cNvSpPr>
                <p:nvPr/>
              </p:nvSpPr>
              <p:spPr bwMode="auto">
                <a:xfrm>
                  <a:off x="-3518" y="1681"/>
                  <a:ext cx="530"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42" name="Freeform 12"/>
                <p:cNvSpPr>
                  <a:spLocks/>
                </p:cNvSpPr>
                <p:nvPr/>
              </p:nvSpPr>
              <p:spPr bwMode="auto">
                <a:xfrm>
                  <a:off x="-1232" y="1986"/>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43" name="Freeform 13"/>
                <p:cNvSpPr>
                  <a:spLocks/>
                </p:cNvSpPr>
                <p:nvPr/>
              </p:nvSpPr>
              <p:spPr bwMode="auto">
                <a:xfrm>
                  <a:off x="-1116" y="2223"/>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44" name="Freeform 14"/>
                <p:cNvSpPr>
                  <a:spLocks noEditPoints="1"/>
                </p:cNvSpPr>
                <p:nvPr/>
              </p:nvSpPr>
              <p:spPr bwMode="auto">
                <a:xfrm>
                  <a:off x="-1104" y="2259"/>
                  <a:ext cx="171" cy="1017"/>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45" name="Freeform 15"/>
                <p:cNvSpPr>
                  <a:spLocks/>
                </p:cNvSpPr>
                <p:nvPr/>
              </p:nvSpPr>
              <p:spPr bwMode="auto">
                <a:xfrm>
                  <a:off x="-981" y="3069"/>
                  <a:ext cx="7" cy="3"/>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46" name="Freeform 16"/>
                <p:cNvSpPr>
                  <a:spLocks/>
                </p:cNvSpPr>
                <p:nvPr/>
              </p:nvSpPr>
              <p:spPr bwMode="auto">
                <a:xfrm>
                  <a:off x="-1028" y="2861"/>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47" name="Freeform 17"/>
                <p:cNvSpPr>
                  <a:spLocks noEditPoints="1"/>
                </p:cNvSpPr>
                <p:nvPr/>
              </p:nvSpPr>
              <p:spPr bwMode="auto">
                <a:xfrm>
                  <a:off x="-1750" y="1524"/>
                  <a:ext cx="843" cy="1830"/>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48"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49" name="Freeform 19"/>
                <p:cNvSpPr>
                  <a:spLocks/>
                </p:cNvSpPr>
                <p:nvPr/>
              </p:nvSpPr>
              <p:spPr bwMode="auto">
                <a:xfrm>
                  <a:off x="-1499" y="1681"/>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50" name="Freeform 20"/>
                <p:cNvSpPr>
                  <a:spLocks noEditPoints="1"/>
                </p:cNvSpPr>
                <p:nvPr/>
              </p:nvSpPr>
              <p:spPr bwMode="auto">
                <a:xfrm>
                  <a:off x="-2619" y="2809"/>
                  <a:ext cx="178"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51" name="Freeform 21"/>
                <p:cNvSpPr>
                  <a:spLocks noEditPoints="1"/>
                </p:cNvSpPr>
                <p:nvPr/>
              </p:nvSpPr>
              <p:spPr bwMode="auto">
                <a:xfrm>
                  <a:off x="-2619" y="2809"/>
                  <a:ext cx="178"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52" name="Freeform 22"/>
                <p:cNvSpPr>
                  <a:spLocks/>
                </p:cNvSpPr>
                <p:nvPr/>
              </p:nvSpPr>
              <p:spPr bwMode="auto">
                <a:xfrm>
                  <a:off x="-1033" y="2809"/>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53" name="Freeform 23"/>
                <p:cNvSpPr>
                  <a:spLocks/>
                </p:cNvSpPr>
                <p:nvPr/>
              </p:nvSpPr>
              <p:spPr bwMode="auto">
                <a:xfrm>
                  <a:off x="-938"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54" name="Freeform 24"/>
                <p:cNvSpPr>
                  <a:spLocks noEditPoints="1"/>
                </p:cNvSpPr>
                <p:nvPr/>
              </p:nvSpPr>
              <p:spPr bwMode="auto">
                <a:xfrm>
                  <a:off x="-3887" y="3351"/>
                  <a:ext cx="395" cy="1"/>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55" name="Freeform 25"/>
                <p:cNvSpPr>
                  <a:spLocks noEditPoints="1"/>
                </p:cNvSpPr>
                <p:nvPr/>
              </p:nvSpPr>
              <p:spPr bwMode="auto">
                <a:xfrm>
                  <a:off x="-2903" y="3354"/>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56" name="Freeform 26"/>
                <p:cNvSpPr>
                  <a:spLocks noEditPoints="1"/>
                </p:cNvSpPr>
                <p:nvPr/>
              </p:nvSpPr>
              <p:spPr bwMode="auto">
                <a:xfrm>
                  <a:off x="-2020" y="3354"/>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57" name="Freeform 27"/>
                <p:cNvSpPr>
                  <a:spLocks/>
                </p:cNvSpPr>
                <p:nvPr/>
              </p:nvSpPr>
              <p:spPr bwMode="auto">
                <a:xfrm>
                  <a:off x="-912" y="3354"/>
                  <a:ext cx="2"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58" name="Freeform 28"/>
                <p:cNvSpPr>
                  <a:spLocks/>
                </p:cNvSpPr>
                <p:nvPr/>
              </p:nvSpPr>
              <p:spPr bwMode="auto">
                <a:xfrm>
                  <a:off x="-808" y="3356"/>
                  <a:ext cx="2" cy="1"/>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59" name="Freeform 29"/>
                <p:cNvSpPr>
                  <a:spLocks/>
                </p:cNvSpPr>
                <p:nvPr/>
              </p:nvSpPr>
              <p:spPr bwMode="auto">
                <a:xfrm>
                  <a:off x="-1049"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60" name="Freeform 30"/>
                <p:cNvSpPr>
                  <a:spLocks/>
                </p:cNvSpPr>
                <p:nvPr/>
              </p:nvSpPr>
              <p:spPr bwMode="auto">
                <a:xfrm>
                  <a:off x="-110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61" name="Freeform 31"/>
                <p:cNvSpPr>
                  <a:spLocks/>
                </p:cNvSpPr>
                <p:nvPr/>
              </p:nvSpPr>
              <p:spPr bwMode="auto">
                <a:xfrm>
                  <a:off x="-2382" y="1986"/>
                  <a:ext cx="92"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62" name="Freeform 32"/>
                <p:cNvSpPr>
                  <a:spLocks/>
                </p:cNvSpPr>
                <p:nvPr/>
              </p:nvSpPr>
              <p:spPr bwMode="auto">
                <a:xfrm>
                  <a:off x="-2370" y="2223"/>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63" name="Freeform 33"/>
                <p:cNvSpPr>
                  <a:spLocks noEditPoints="1"/>
                </p:cNvSpPr>
                <p:nvPr/>
              </p:nvSpPr>
              <p:spPr bwMode="auto">
                <a:xfrm>
                  <a:off x="-2417" y="1522"/>
                  <a:ext cx="416"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64" name="Freeform 34"/>
                <p:cNvSpPr>
                  <a:spLocks/>
                </p:cNvSpPr>
                <p:nvPr/>
              </p:nvSpPr>
              <p:spPr bwMode="auto">
                <a:xfrm>
                  <a:off x="-2211" y="1754"/>
                  <a:ext cx="7"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65" name="Freeform 35"/>
                <p:cNvSpPr>
                  <a:spLocks/>
                </p:cNvSpPr>
                <p:nvPr/>
              </p:nvSpPr>
              <p:spPr bwMode="auto">
                <a:xfrm>
                  <a:off x="-2417"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66"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67" name="Freeform 37"/>
                <p:cNvSpPr>
                  <a:spLocks noEditPoints="1"/>
                </p:cNvSpPr>
                <p:nvPr/>
              </p:nvSpPr>
              <p:spPr bwMode="auto">
                <a:xfrm>
                  <a:off x="-2202" y="1986"/>
                  <a:ext cx="54"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68" name="Freeform 38"/>
                <p:cNvSpPr>
                  <a:spLocks/>
                </p:cNvSpPr>
                <p:nvPr/>
              </p:nvSpPr>
              <p:spPr bwMode="auto">
                <a:xfrm>
                  <a:off x="-2197" y="2223"/>
                  <a:ext cx="4"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69" name="Freeform 39"/>
                <p:cNvSpPr>
                  <a:spLocks noEditPoints="1"/>
                </p:cNvSpPr>
                <p:nvPr/>
              </p:nvSpPr>
              <p:spPr bwMode="auto">
                <a:xfrm>
                  <a:off x="-2223" y="2259"/>
                  <a:ext cx="85" cy="1017"/>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70" name="Freeform 40"/>
                <p:cNvSpPr>
                  <a:spLocks/>
                </p:cNvSpPr>
                <p:nvPr/>
              </p:nvSpPr>
              <p:spPr bwMode="auto">
                <a:xfrm>
                  <a:off x="-2171" y="3069"/>
                  <a:ext cx="5" cy="3"/>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71" name="Freeform 41"/>
                <p:cNvSpPr>
                  <a:spLocks/>
                </p:cNvSpPr>
                <p:nvPr/>
              </p:nvSpPr>
              <p:spPr bwMode="auto">
                <a:xfrm>
                  <a:off x="-2207"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72" name="Freeform 42"/>
                <p:cNvSpPr>
                  <a:spLocks noEditPoints="1"/>
                </p:cNvSpPr>
                <p:nvPr/>
              </p:nvSpPr>
              <p:spPr bwMode="auto">
                <a:xfrm>
                  <a:off x="-2152" y="1522"/>
                  <a:ext cx="182" cy="1832"/>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73"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74" name="Freeform 44"/>
                <p:cNvSpPr>
                  <a:spLocks/>
                </p:cNvSpPr>
                <p:nvPr/>
              </p:nvSpPr>
              <p:spPr bwMode="auto">
                <a:xfrm>
                  <a:off x="-2211"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75" name="Freeform 45"/>
                <p:cNvSpPr>
                  <a:spLocks/>
                </p:cNvSpPr>
                <p:nvPr/>
              </p:nvSpPr>
              <p:spPr bwMode="auto">
                <a:xfrm>
                  <a:off x="-214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76" name="Freeform 46"/>
                <p:cNvSpPr>
                  <a:spLocks/>
                </p:cNvSpPr>
                <p:nvPr/>
              </p:nvSpPr>
              <p:spPr bwMode="auto">
                <a:xfrm>
                  <a:off x="-2129" y="3356"/>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77" name="Freeform 47"/>
                <p:cNvSpPr>
                  <a:spLocks/>
                </p:cNvSpPr>
                <p:nvPr/>
              </p:nvSpPr>
              <p:spPr bwMode="auto">
                <a:xfrm>
                  <a:off x="-2129" y="33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78"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79" name="Freeform 49"/>
                <p:cNvSpPr>
                  <a:spLocks/>
                </p:cNvSpPr>
                <p:nvPr/>
              </p:nvSpPr>
              <p:spPr bwMode="auto">
                <a:xfrm>
                  <a:off x="-220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80" name="Freeform 50"/>
                <p:cNvSpPr>
                  <a:spLocks/>
                </p:cNvSpPr>
                <p:nvPr/>
              </p:nvSpPr>
              <p:spPr bwMode="auto">
                <a:xfrm>
                  <a:off x="-2020" y="1986"/>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81" name="Freeform 51"/>
                <p:cNvSpPr>
                  <a:spLocks/>
                </p:cNvSpPr>
                <p:nvPr/>
              </p:nvSpPr>
              <p:spPr bwMode="auto">
                <a:xfrm>
                  <a:off x="-2017"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82" name="Freeform 52"/>
                <p:cNvSpPr>
                  <a:spLocks noEditPoints="1"/>
                </p:cNvSpPr>
                <p:nvPr/>
              </p:nvSpPr>
              <p:spPr bwMode="auto">
                <a:xfrm>
                  <a:off x="-2029" y="2259"/>
                  <a:ext cx="14" cy="1017"/>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83" name="Freeform 53"/>
                <p:cNvSpPr>
                  <a:spLocks/>
                </p:cNvSpPr>
                <p:nvPr/>
              </p:nvSpPr>
              <p:spPr bwMode="auto">
                <a:xfrm>
                  <a:off x="-2022" y="3069"/>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84" name="Freeform 54"/>
                <p:cNvSpPr>
                  <a:spLocks/>
                </p:cNvSpPr>
                <p:nvPr/>
              </p:nvSpPr>
              <p:spPr bwMode="auto">
                <a:xfrm>
                  <a:off x="-2027" y="2861"/>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85" name="Freeform 55"/>
                <p:cNvSpPr>
                  <a:spLocks noEditPoints="1"/>
                </p:cNvSpPr>
                <p:nvPr/>
              </p:nvSpPr>
              <p:spPr bwMode="auto">
                <a:xfrm>
                  <a:off x="-2024" y="1522"/>
                  <a:ext cx="92" cy="1832"/>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86" name="Freeform 56"/>
                <p:cNvSpPr>
                  <a:spLocks/>
                </p:cNvSpPr>
                <p:nvPr/>
              </p:nvSpPr>
              <p:spPr bwMode="auto">
                <a:xfrm>
                  <a:off x="-1984"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87" name="Freeform 57"/>
                <p:cNvSpPr>
                  <a:spLocks/>
                </p:cNvSpPr>
                <p:nvPr/>
              </p:nvSpPr>
              <p:spPr bwMode="auto">
                <a:xfrm>
                  <a:off x="-2027"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88" name="Freeform 58"/>
                <p:cNvSpPr>
                  <a:spLocks/>
                </p:cNvSpPr>
                <p:nvPr/>
              </p:nvSpPr>
              <p:spPr bwMode="auto">
                <a:xfrm>
                  <a:off x="-2024"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89" name="Freeform 59"/>
                <p:cNvSpPr>
                  <a:spLocks/>
                </p:cNvSpPr>
                <p:nvPr/>
              </p:nvSpPr>
              <p:spPr bwMode="auto">
                <a:xfrm>
                  <a:off x="-2027" y="3356"/>
                  <a:ext cx="7"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90" name="Freeform 60"/>
                <p:cNvSpPr>
                  <a:spLocks/>
                </p:cNvSpPr>
                <p:nvPr/>
              </p:nvSpPr>
              <p:spPr bwMode="auto">
                <a:xfrm>
                  <a:off x="-2024"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91"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92" name="Freeform 62"/>
                <p:cNvSpPr>
                  <a:spLocks/>
                </p:cNvSpPr>
                <p:nvPr/>
              </p:nvSpPr>
              <p:spPr bwMode="auto">
                <a:xfrm>
                  <a:off x="-2020"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93" name="Freeform 63"/>
                <p:cNvSpPr>
                  <a:spLocks/>
                </p:cNvSpPr>
                <p:nvPr/>
              </p:nvSpPr>
              <p:spPr bwMode="auto">
                <a:xfrm>
                  <a:off x="-1840" y="1986"/>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94" name="Freeform 64"/>
                <p:cNvSpPr>
                  <a:spLocks/>
                </p:cNvSpPr>
                <p:nvPr/>
              </p:nvSpPr>
              <p:spPr bwMode="auto">
                <a:xfrm>
                  <a:off x="-1830" y="2223"/>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95" name="Freeform 65"/>
                <p:cNvSpPr>
                  <a:spLocks noEditPoints="1"/>
                </p:cNvSpPr>
                <p:nvPr/>
              </p:nvSpPr>
              <p:spPr bwMode="auto">
                <a:xfrm>
                  <a:off x="-1911" y="2259"/>
                  <a:ext cx="83" cy="1017"/>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96" name="Freeform 66"/>
                <p:cNvSpPr>
                  <a:spLocks/>
                </p:cNvSpPr>
                <p:nvPr/>
              </p:nvSpPr>
              <p:spPr bwMode="auto">
                <a:xfrm>
                  <a:off x="-1880"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97" name="Freeform 67"/>
                <p:cNvSpPr>
                  <a:spLocks noEditPoints="1"/>
                </p:cNvSpPr>
                <p:nvPr/>
              </p:nvSpPr>
              <p:spPr bwMode="auto">
                <a:xfrm>
                  <a:off x="-1935" y="1522"/>
                  <a:ext cx="100" cy="1832"/>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98"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99" name="Freeform 69"/>
                <p:cNvSpPr>
                  <a:spLocks/>
                </p:cNvSpPr>
                <p:nvPr/>
              </p:nvSpPr>
              <p:spPr bwMode="auto">
                <a:xfrm>
                  <a:off x="-1868"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00" name="Freeform 70"/>
                <p:cNvSpPr>
                  <a:spLocks/>
                </p:cNvSpPr>
                <p:nvPr/>
              </p:nvSpPr>
              <p:spPr bwMode="auto">
                <a:xfrm>
                  <a:off x="-1842"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01" name="Freeform 71"/>
                <p:cNvSpPr>
                  <a:spLocks/>
                </p:cNvSpPr>
                <p:nvPr/>
              </p:nvSpPr>
              <p:spPr bwMode="auto">
                <a:xfrm>
                  <a:off x="-1911"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02" name="Freeform 72"/>
                <p:cNvSpPr>
                  <a:spLocks/>
                </p:cNvSpPr>
                <p:nvPr/>
              </p:nvSpPr>
              <p:spPr bwMode="auto">
                <a:xfrm>
                  <a:off x="-1946" y="3354"/>
                  <a:ext cx="16" cy="38"/>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03" name="Freeform 73"/>
                <p:cNvSpPr>
                  <a:spLocks/>
                </p:cNvSpPr>
                <p:nvPr/>
              </p:nvSpPr>
              <p:spPr bwMode="auto">
                <a:xfrm>
                  <a:off x="-1935" y="3354"/>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04"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05"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06" name="Freeform 76"/>
                <p:cNvSpPr>
                  <a:spLocks noEditPoints="1"/>
                </p:cNvSpPr>
                <p:nvPr/>
              </p:nvSpPr>
              <p:spPr bwMode="auto">
                <a:xfrm>
                  <a:off x="-1665"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07" name="Freeform 77"/>
                <p:cNvSpPr>
                  <a:spLocks/>
                </p:cNvSpPr>
                <p:nvPr/>
              </p:nvSpPr>
              <p:spPr bwMode="auto">
                <a:xfrm>
                  <a:off x="-1615"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08" name="Freeform 78"/>
                <p:cNvSpPr>
                  <a:spLocks/>
                </p:cNvSpPr>
                <p:nvPr/>
              </p:nvSpPr>
              <p:spPr bwMode="auto">
                <a:xfrm>
                  <a:off x="-1667" y="1681"/>
                  <a:ext cx="5"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09" name="Freeform 79"/>
                <p:cNvSpPr>
                  <a:spLocks/>
                </p:cNvSpPr>
                <p:nvPr/>
              </p:nvSpPr>
              <p:spPr bwMode="auto">
                <a:xfrm>
                  <a:off x="-1430"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10" name="Freeform 80"/>
                <p:cNvSpPr>
                  <a:spLocks/>
                </p:cNvSpPr>
                <p:nvPr/>
              </p:nvSpPr>
              <p:spPr bwMode="auto">
                <a:xfrm>
                  <a:off x="-1459"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11" name="Freeform 81"/>
                <p:cNvSpPr>
                  <a:spLocks/>
                </p:cNvSpPr>
                <p:nvPr/>
              </p:nvSpPr>
              <p:spPr bwMode="auto">
                <a:xfrm>
                  <a:off x="-1376" y="1986"/>
                  <a:ext cx="99"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12" name="Freeform 82"/>
                <p:cNvSpPr>
                  <a:spLocks/>
                </p:cNvSpPr>
                <p:nvPr/>
              </p:nvSpPr>
              <p:spPr bwMode="auto">
                <a:xfrm>
                  <a:off x="-1288"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13" name="Freeform 83"/>
                <p:cNvSpPr>
                  <a:spLocks noEditPoints="1"/>
                </p:cNvSpPr>
                <p:nvPr/>
              </p:nvSpPr>
              <p:spPr bwMode="auto">
                <a:xfrm>
                  <a:off x="-1281" y="2259"/>
                  <a:ext cx="232" cy="1017"/>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14" name="Freeform 84"/>
                <p:cNvSpPr>
                  <a:spLocks/>
                </p:cNvSpPr>
                <p:nvPr/>
              </p:nvSpPr>
              <p:spPr bwMode="auto">
                <a:xfrm>
                  <a:off x="-1120" y="3069"/>
                  <a:ext cx="4"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15" name="Freeform 85"/>
                <p:cNvSpPr>
                  <a:spLocks/>
                </p:cNvSpPr>
                <p:nvPr/>
              </p:nvSpPr>
              <p:spPr bwMode="auto">
                <a:xfrm>
                  <a:off x="-1196" y="2861"/>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16" name="Freeform 86"/>
                <p:cNvSpPr>
                  <a:spLocks noEditPoints="1"/>
                </p:cNvSpPr>
                <p:nvPr/>
              </p:nvSpPr>
              <p:spPr bwMode="auto">
                <a:xfrm>
                  <a:off x="-1774" y="1524"/>
                  <a:ext cx="765" cy="1830"/>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17"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18" name="Rectangle 88"/>
                <p:cNvSpPr>
                  <a:spLocks noChangeArrowheads="1"/>
                </p:cNvSpPr>
                <p:nvPr/>
              </p:nvSpPr>
              <p:spPr bwMode="auto">
                <a:xfrm>
                  <a:off x="-1575" y="1683"/>
                  <a:ext cx="1" cy="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19" name="Freeform 89"/>
                <p:cNvSpPr>
                  <a:spLocks/>
                </p:cNvSpPr>
                <p:nvPr/>
              </p:nvSpPr>
              <p:spPr bwMode="auto">
                <a:xfrm>
                  <a:off x="-1575" y="1683"/>
                  <a:ext cx="1" cy="1"/>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20" name="Freeform 90"/>
                <p:cNvSpPr>
                  <a:spLocks/>
                </p:cNvSpPr>
                <p:nvPr/>
              </p:nvSpPr>
              <p:spPr bwMode="auto">
                <a:xfrm>
                  <a:off x="-1210"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21" name="Freeform 91"/>
                <p:cNvSpPr>
                  <a:spLocks/>
                </p:cNvSpPr>
                <p:nvPr/>
              </p:nvSpPr>
              <p:spPr bwMode="auto">
                <a:xfrm>
                  <a:off x="-1056" y="3276"/>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22" name="Freeform 92"/>
                <p:cNvSpPr>
                  <a:spLocks/>
                </p:cNvSpPr>
                <p:nvPr/>
              </p:nvSpPr>
              <p:spPr bwMode="auto">
                <a:xfrm>
                  <a:off x="-1014" y="3356"/>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23" name="Freeform 93"/>
                <p:cNvSpPr>
                  <a:spLocks/>
                </p:cNvSpPr>
                <p:nvPr/>
              </p:nvSpPr>
              <p:spPr bwMode="auto">
                <a:xfrm>
                  <a:off x="-1014" y="3354"/>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24"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25" name="Freeform 95"/>
                <p:cNvSpPr>
                  <a:spLocks/>
                </p:cNvSpPr>
                <p:nvPr/>
              </p:nvSpPr>
              <p:spPr bwMode="auto">
                <a:xfrm>
                  <a:off x="-1281"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26" name="Freeform 96"/>
                <p:cNvSpPr>
                  <a:spLocks noEditPoints="1"/>
                </p:cNvSpPr>
                <p:nvPr/>
              </p:nvSpPr>
              <p:spPr bwMode="auto">
                <a:xfrm>
                  <a:off x="-1636" y="1524"/>
                  <a:ext cx="819" cy="458"/>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27" name="Freeform 97"/>
                <p:cNvSpPr>
                  <a:spLocks/>
                </p:cNvSpPr>
                <p:nvPr/>
              </p:nvSpPr>
              <p:spPr bwMode="auto">
                <a:xfrm>
                  <a:off x="-1071" y="1754"/>
                  <a:ext cx="10"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28" name="Freeform 98"/>
                <p:cNvSpPr>
                  <a:spLocks/>
                </p:cNvSpPr>
                <p:nvPr/>
              </p:nvSpPr>
              <p:spPr bwMode="auto">
                <a:xfrm>
                  <a:off x="-1206" y="1681"/>
                  <a:ext cx="10"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29" name="Freeform 99"/>
                <p:cNvSpPr>
                  <a:spLocks/>
                </p:cNvSpPr>
                <p:nvPr/>
              </p:nvSpPr>
              <p:spPr bwMode="auto">
                <a:xfrm>
                  <a:off x="-955" y="1986"/>
                  <a:ext cx="216"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30" name="Freeform 100"/>
                <p:cNvSpPr>
                  <a:spLocks/>
                </p:cNvSpPr>
                <p:nvPr/>
              </p:nvSpPr>
              <p:spPr bwMode="auto">
                <a:xfrm>
                  <a:off x="-761" y="2223"/>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31" name="Freeform 101"/>
                <p:cNvSpPr>
                  <a:spLocks noEditPoints="1"/>
                </p:cNvSpPr>
                <p:nvPr/>
              </p:nvSpPr>
              <p:spPr bwMode="auto">
                <a:xfrm>
                  <a:off x="-742" y="2259"/>
                  <a:ext cx="90" cy="1017"/>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32" name="Freeform 102"/>
                <p:cNvSpPr>
                  <a:spLocks/>
                </p:cNvSpPr>
                <p:nvPr/>
              </p:nvSpPr>
              <p:spPr bwMode="auto">
                <a:xfrm>
                  <a:off x="-68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33" name="Freeform 103"/>
                <p:cNvSpPr>
                  <a:spLocks/>
                </p:cNvSpPr>
                <p:nvPr/>
              </p:nvSpPr>
              <p:spPr bwMode="auto">
                <a:xfrm>
                  <a:off x="-659"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34" name="Freeform 104"/>
                <p:cNvSpPr>
                  <a:spLocks noEditPoints="1"/>
                </p:cNvSpPr>
                <p:nvPr/>
              </p:nvSpPr>
              <p:spPr bwMode="auto">
                <a:xfrm>
                  <a:off x="-1681" y="1524"/>
                  <a:ext cx="989" cy="1875"/>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35"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36" name="Freeform 106"/>
                <p:cNvSpPr>
                  <a:spLocks/>
                </p:cNvSpPr>
                <p:nvPr/>
              </p:nvSpPr>
              <p:spPr bwMode="auto">
                <a:xfrm>
                  <a:off x="-1298" y="1681"/>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37" name="Freeform 107"/>
                <p:cNvSpPr>
                  <a:spLocks/>
                </p:cNvSpPr>
                <p:nvPr/>
              </p:nvSpPr>
              <p:spPr bwMode="auto">
                <a:xfrm>
                  <a:off x="-656"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38" name="Freeform 108"/>
                <p:cNvSpPr>
                  <a:spLocks/>
                </p:cNvSpPr>
                <p:nvPr/>
              </p:nvSpPr>
              <p:spPr bwMode="auto">
                <a:xfrm>
                  <a:off x="-697"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39" name="Freeform 109"/>
                <p:cNvSpPr>
                  <a:spLocks/>
                </p:cNvSpPr>
                <p:nvPr/>
              </p:nvSpPr>
              <p:spPr bwMode="auto">
                <a:xfrm>
                  <a:off x="-711" y="3354"/>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40"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41" name="Freeform 111"/>
                <p:cNvSpPr>
                  <a:spLocks/>
                </p:cNvSpPr>
                <p:nvPr/>
              </p:nvSpPr>
              <p:spPr bwMode="auto">
                <a:xfrm>
                  <a:off x="-744" y="2256"/>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42" name="Freeform 112"/>
                <p:cNvSpPr>
                  <a:spLocks noEditPoints="1"/>
                </p:cNvSpPr>
                <p:nvPr/>
              </p:nvSpPr>
              <p:spPr bwMode="auto">
                <a:xfrm>
                  <a:off x="-1099" y="1986"/>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43" name="Freeform 113"/>
                <p:cNvSpPr>
                  <a:spLocks/>
                </p:cNvSpPr>
                <p:nvPr/>
              </p:nvSpPr>
              <p:spPr bwMode="auto">
                <a:xfrm>
                  <a:off x="-943" y="2223"/>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44" name="Freeform 114"/>
                <p:cNvSpPr>
                  <a:spLocks noEditPoints="1"/>
                </p:cNvSpPr>
                <p:nvPr/>
              </p:nvSpPr>
              <p:spPr bwMode="auto">
                <a:xfrm>
                  <a:off x="-924" y="2259"/>
                  <a:ext cx="109" cy="1017"/>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45" name="Freeform 115"/>
                <p:cNvSpPr>
                  <a:spLocks/>
                </p:cNvSpPr>
                <p:nvPr/>
              </p:nvSpPr>
              <p:spPr bwMode="auto">
                <a:xfrm>
                  <a:off x="-836"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46" name="Freeform 116"/>
                <p:cNvSpPr>
                  <a:spLocks noEditPoints="1"/>
                </p:cNvSpPr>
                <p:nvPr/>
              </p:nvSpPr>
              <p:spPr bwMode="auto">
                <a:xfrm>
                  <a:off x="-1712" y="1524"/>
                  <a:ext cx="906" cy="1832"/>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47" name="Freeform 117"/>
                <p:cNvSpPr>
                  <a:spLocks/>
                </p:cNvSpPr>
                <p:nvPr/>
              </p:nvSpPr>
              <p:spPr bwMode="auto">
                <a:xfrm>
                  <a:off x="-1298" y="1754"/>
                  <a:ext cx="10"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48" name="Freeform 118"/>
                <p:cNvSpPr>
                  <a:spLocks/>
                </p:cNvSpPr>
                <p:nvPr/>
              </p:nvSpPr>
              <p:spPr bwMode="auto">
                <a:xfrm>
                  <a:off x="-843"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49"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50" name="Freeform 120"/>
                <p:cNvSpPr>
                  <a:spLocks/>
                </p:cNvSpPr>
                <p:nvPr/>
              </p:nvSpPr>
              <p:spPr bwMode="auto">
                <a:xfrm>
                  <a:off x="-810" y="3356"/>
                  <a:ext cx="2" cy="1"/>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51" name="Freeform 121"/>
                <p:cNvSpPr>
                  <a:spLocks/>
                </p:cNvSpPr>
                <p:nvPr/>
              </p:nvSpPr>
              <p:spPr bwMode="auto">
                <a:xfrm>
                  <a:off x="-810" y="3354"/>
                  <a:ext cx="4"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52"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53" name="Freeform 123"/>
                <p:cNvSpPr>
                  <a:spLocks/>
                </p:cNvSpPr>
                <p:nvPr/>
              </p:nvSpPr>
              <p:spPr bwMode="auto">
                <a:xfrm>
                  <a:off x="-92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54" name="Freeform 124"/>
                <p:cNvSpPr>
                  <a:spLocks noEditPoints="1"/>
                </p:cNvSpPr>
                <p:nvPr/>
              </p:nvSpPr>
              <p:spPr bwMode="auto">
                <a:xfrm>
                  <a:off x="-2699" y="2451"/>
                  <a:ext cx="106" cy="825"/>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55" name="Freeform 125"/>
                <p:cNvSpPr>
                  <a:spLocks/>
                </p:cNvSpPr>
                <p:nvPr/>
              </p:nvSpPr>
              <p:spPr bwMode="auto">
                <a:xfrm>
                  <a:off x="-2666" y="3069"/>
                  <a:ext cx="7" cy="3"/>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56" name="Freeform 126"/>
                <p:cNvSpPr>
                  <a:spLocks/>
                </p:cNvSpPr>
                <p:nvPr/>
              </p:nvSpPr>
              <p:spPr bwMode="auto">
                <a:xfrm>
                  <a:off x="-2796" y="3278"/>
                  <a:ext cx="102" cy="258"/>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57" name="Freeform 127"/>
                <p:cNvSpPr>
                  <a:spLocks/>
                </p:cNvSpPr>
                <p:nvPr/>
              </p:nvSpPr>
              <p:spPr bwMode="auto">
                <a:xfrm>
                  <a:off x="-2623" y="2809"/>
                  <a:ext cx="4"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58" name="Freeform 128"/>
                <p:cNvSpPr>
                  <a:spLocks/>
                </p:cNvSpPr>
                <p:nvPr/>
              </p:nvSpPr>
              <p:spPr bwMode="auto">
                <a:xfrm>
                  <a:off x="-2701" y="3276"/>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59" name="Freeform 129"/>
                <p:cNvSpPr>
                  <a:spLocks/>
                </p:cNvSpPr>
                <p:nvPr/>
              </p:nvSpPr>
              <p:spPr bwMode="auto">
                <a:xfrm>
                  <a:off x="-2718" y="3354"/>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60" name="Freeform 130"/>
                <p:cNvSpPr>
                  <a:spLocks/>
                </p:cNvSpPr>
                <p:nvPr/>
              </p:nvSpPr>
              <p:spPr bwMode="auto">
                <a:xfrm>
                  <a:off x="-2602"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61" name="Freeform 131"/>
                <p:cNvSpPr>
                  <a:spLocks noEditPoints="1"/>
                </p:cNvSpPr>
                <p:nvPr/>
              </p:nvSpPr>
              <p:spPr bwMode="auto">
                <a:xfrm>
                  <a:off x="-3769" y="1986"/>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62" name="Freeform 132"/>
                <p:cNvSpPr>
                  <a:spLocks/>
                </p:cNvSpPr>
                <p:nvPr/>
              </p:nvSpPr>
              <p:spPr bwMode="auto">
                <a:xfrm>
                  <a:off x="-3759"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63"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64" name="Freeform 134"/>
                <p:cNvSpPr>
                  <a:spLocks/>
                </p:cNvSpPr>
                <p:nvPr/>
              </p:nvSpPr>
              <p:spPr bwMode="auto">
                <a:xfrm>
                  <a:off x="-3565"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65" name="Freeform 135"/>
                <p:cNvSpPr>
                  <a:spLocks/>
                </p:cNvSpPr>
                <p:nvPr/>
              </p:nvSpPr>
              <p:spPr bwMode="auto">
                <a:xfrm>
                  <a:off x="-3513" y="1681"/>
                  <a:ext cx="7"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66" name="Freeform 136"/>
                <p:cNvSpPr>
                  <a:spLocks noEditPoints="1"/>
                </p:cNvSpPr>
                <p:nvPr/>
              </p:nvSpPr>
              <p:spPr bwMode="auto">
                <a:xfrm>
                  <a:off x="-3800" y="2259"/>
                  <a:ext cx="36" cy="1017"/>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67" name="Freeform 137"/>
                <p:cNvSpPr>
                  <a:spLocks/>
                </p:cNvSpPr>
                <p:nvPr/>
              </p:nvSpPr>
              <p:spPr bwMode="auto">
                <a:xfrm>
                  <a:off x="-379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68" name="Freeform 138"/>
                <p:cNvSpPr>
                  <a:spLocks/>
                </p:cNvSpPr>
                <p:nvPr/>
              </p:nvSpPr>
              <p:spPr bwMode="auto">
                <a:xfrm>
                  <a:off x="-3797" y="2861"/>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69" name="Freeform 139"/>
                <p:cNvSpPr>
                  <a:spLocks/>
                </p:cNvSpPr>
                <p:nvPr/>
              </p:nvSpPr>
              <p:spPr bwMode="auto">
                <a:xfrm>
                  <a:off x="-3793" y="3278"/>
                  <a:ext cx="15" cy="244"/>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70" name="Freeform 140"/>
                <p:cNvSpPr>
                  <a:spLocks/>
                </p:cNvSpPr>
                <p:nvPr/>
              </p:nvSpPr>
              <p:spPr bwMode="auto">
                <a:xfrm>
                  <a:off x="-3797" y="2809"/>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71"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72" name="Freeform 142"/>
                <p:cNvSpPr>
                  <a:spLocks/>
                </p:cNvSpPr>
                <p:nvPr/>
              </p:nvSpPr>
              <p:spPr bwMode="auto">
                <a:xfrm>
                  <a:off x="-3790"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73" name="Freeform 143"/>
                <p:cNvSpPr>
                  <a:spLocks/>
                </p:cNvSpPr>
                <p:nvPr/>
              </p:nvSpPr>
              <p:spPr bwMode="auto">
                <a:xfrm>
                  <a:off x="-38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74" name="Freeform 144"/>
                <p:cNvSpPr>
                  <a:spLocks/>
                </p:cNvSpPr>
                <p:nvPr/>
              </p:nvSpPr>
              <p:spPr bwMode="auto">
                <a:xfrm>
                  <a:off x="-3769" y="2256"/>
                  <a:ext cx="7"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75" name="Freeform 145"/>
                <p:cNvSpPr>
                  <a:spLocks noEditPoints="1"/>
                </p:cNvSpPr>
                <p:nvPr/>
              </p:nvSpPr>
              <p:spPr bwMode="auto">
                <a:xfrm>
                  <a:off x="-3669" y="1986"/>
                  <a:ext cx="168" cy="1290"/>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76" name="Freeform 146"/>
                <p:cNvSpPr>
                  <a:spLocks/>
                </p:cNvSpPr>
                <p:nvPr/>
              </p:nvSpPr>
              <p:spPr bwMode="auto">
                <a:xfrm>
                  <a:off x="-3641"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77" name="Freeform 147"/>
                <p:cNvSpPr>
                  <a:spLocks/>
                </p:cNvSpPr>
                <p:nvPr/>
              </p:nvSpPr>
              <p:spPr bwMode="auto">
                <a:xfrm>
                  <a:off x="-3606" y="2861"/>
                  <a:ext cx="1" cy="2"/>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78"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79" name="Freeform 149"/>
                <p:cNvSpPr>
                  <a:spLocks/>
                </p:cNvSpPr>
                <p:nvPr/>
              </p:nvSpPr>
              <p:spPr bwMode="auto">
                <a:xfrm>
                  <a:off x="-3440"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80" name="Freeform 150"/>
                <p:cNvSpPr>
                  <a:spLocks/>
                </p:cNvSpPr>
                <p:nvPr/>
              </p:nvSpPr>
              <p:spPr bwMode="auto">
                <a:xfrm>
                  <a:off x="-3608"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81" name="Freeform 151"/>
                <p:cNvSpPr>
                  <a:spLocks/>
                </p:cNvSpPr>
                <p:nvPr/>
              </p:nvSpPr>
              <p:spPr bwMode="auto">
                <a:xfrm>
                  <a:off x="-3672"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82" name="Freeform 152"/>
                <p:cNvSpPr>
                  <a:spLocks/>
                </p:cNvSpPr>
                <p:nvPr/>
              </p:nvSpPr>
              <p:spPr bwMode="auto">
                <a:xfrm>
                  <a:off x="-3688" y="3351"/>
                  <a:ext cx="4"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83" name="Freeform 153"/>
                <p:cNvSpPr>
                  <a:spLocks/>
                </p:cNvSpPr>
                <p:nvPr/>
              </p:nvSpPr>
              <p:spPr bwMode="auto">
                <a:xfrm>
                  <a:off x="-36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84" name="Freeform 154"/>
                <p:cNvSpPr>
                  <a:spLocks/>
                </p:cNvSpPr>
                <p:nvPr/>
              </p:nvSpPr>
              <p:spPr bwMode="auto">
                <a:xfrm>
                  <a:off x="-35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85" name="Freeform 155"/>
                <p:cNvSpPr>
                  <a:spLocks noEditPoints="1"/>
                </p:cNvSpPr>
                <p:nvPr/>
              </p:nvSpPr>
              <p:spPr bwMode="auto">
                <a:xfrm>
                  <a:off x="-3395" y="1986"/>
                  <a:ext cx="45"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86" name="Freeform 156"/>
                <p:cNvSpPr>
                  <a:spLocks/>
                </p:cNvSpPr>
                <p:nvPr/>
              </p:nvSpPr>
              <p:spPr bwMode="auto">
                <a:xfrm>
                  <a:off x="-3393"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87" name="Freeform 157"/>
                <p:cNvSpPr>
                  <a:spLocks noEditPoints="1"/>
                </p:cNvSpPr>
                <p:nvPr/>
              </p:nvSpPr>
              <p:spPr bwMode="auto">
                <a:xfrm>
                  <a:off x="-3355" y="1522"/>
                  <a:ext cx="119"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88" name="Freeform 158"/>
                <p:cNvSpPr>
                  <a:spLocks/>
                </p:cNvSpPr>
                <p:nvPr/>
              </p:nvSpPr>
              <p:spPr bwMode="auto">
                <a:xfrm>
                  <a:off x="-3333"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89" name="Freeform 159"/>
                <p:cNvSpPr>
                  <a:spLocks/>
                </p:cNvSpPr>
                <p:nvPr/>
              </p:nvSpPr>
              <p:spPr bwMode="auto">
                <a:xfrm>
                  <a:off x="-3314"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90" name="Freeform 160"/>
                <p:cNvSpPr>
                  <a:spLocks noEditPoints="1"/>
                </p:cNvSpPr>
                <p:nvPr/>
              </p:nvSpPr>
              <p:spPr bwMode="auto">
                <a:xfrm>
                  <a:off x="-3556" y="2259"/>
                  <a:ext cx="166" cy="1017"/>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91" name="Freeform 161"/>
                <p:cNvSpPr>
                  <a:spLocks/>
                </p:cNvSpPr>
                <p:nvPr/>
              </p:nvSpPr>
              <p:spPr bwMode="auto">
                <a:xfrm>
                  <a:off x="-3494"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92" name="Freeform 162"/>
                <p:cNvSpPr>
                  <a:spLocks/>
                </p:cNvSpPr>
                <p:nvPr/>
              </p:nvSpPr>
              <p:spPr bwMode="auto">
                <a:xfrm>
                  <a:off x="-3433"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93" name="Freeform 163"/>
                <p:cNvSpPr>
                  <a:spLocks noEditPoints="1"/>
                </p:cNvSpPr>
                <p:nvPr/>
              </p:nvSpPr>
              <p:spPr bwMode="auto">
                <a:xfrm>
                  <a:off x="-3629" y="3278"/>
                  <a:ext cx="76" cy="154"/>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94" name="Freeform 164"/>
                <p:cNvSpPr>
                  <a:spLocks/>
                </p:cNvSpPr>
                <p:nvPr/>
              </p:nvSpPr>
              <p:spPr bwMode="auto">
                <a:xfrm>
                  <a:off x="-3421"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95" name="Freeform 165"/>
                <p:cNvSpPr>
                  <a:spLocks/>
                </p:cNvSpPr>
                <p:nvPr/>
              </p:nvSpPr>
              <p:spPr bwMode="auto">
                <a:xfrm>
                  <a:off x="-3558"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96" name="Freeform 166"/>
                <p:cNvSpPr>
                  <a:spLocks/>
                </p:cNvSpPr>
                <p:nvPr/>
              </p:nvSpPr>
              <p:spPr bwMode="auto">
                <a:xfrm>
                  <a:off x="-3589"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97" name="Freeform 167"/>
                <p:cNvSpPr>
                  <a:spLocks/>
                </p:cNvSpPr>
                <p:nvPr/>
              </p:nvSpPr>
              <p:spPr bwMode="auto">
                <a:xfrm>
                  <a:off x="-34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98"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299" name="Freeform 169"/>
                <p:cNvSpPr>
                  <a:spLocks/>
                </p:cNvSpPr>
                <p:nvPr/>
              </p:nvSpPr>
              <p:spPr bwMode="auto">
                <a:xfrm>
                  <a:off x="-3201" y="1986"/>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00" name="Freeform 170"/>
                <p:cNvSpPr>
                  <a:spLocks/>
                </p:cNvSpPr>
                <p:nvPr/>
              </p:nvSpPr>
              <p:spPr bwMode="auto">
                <a:xfrm>
                  <a:off x="-3201" y="2223"/>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01" name="Freeform 171"/>
                <p:cNvSpPr>
                  <a:spLocks noEditPoints="1"/>
                </p:cNvSpPr>
                <p:nvPr/>
              </p:nvSpPr>
              <p:spPr bwMode="auto">
                <a:xfrm>
                  <a:off x="-3203" y="1524"/>
                  <a:ext cx="7"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02" name="Freeform 172"/>
                <p:cNvSpPr>
                  <a:spLocks/>
                </p:cNvSpPr>
                <p:nvPr/>
              </p:nvSpPr>
              <p:spPr bwMode="auto">
                <a:xfrm>
                  <a:off x="-3203" y="1754"/>
                  <a:ext cx="2"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03" name="Freeform 173"/>
                <p:cNvSpPr>
                  <a:spLocks/>
                </p:cNvSpPr>
                <p:nvPr/>
              </p:nvSpPr>
              <p:spPr bwMode="auto">
                <a:xfrm>
                  <a:off x="-3198"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04" name="Freeform 174"/>
                <p:cNvSpPr>
                  <a:spLocks/>
                </p:cNvSpPr>
                <p:nvPr/>
              </p:nvSpPr>
              <p:spPr bwMode="auto">
                <a:xfrm>
                  <a:off x="-3201"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05" name="Freeform 175"/>
                <p:cNvSpPr>
                  <a:spLocks noEditPoints="1"/>
                </p:cNvSpPr>
                <p:nvPr/>
              </p:nvSpPr>
              <p:spPr bwMode="auto">
                <a:xfrm>
                  <a:off x="-3161" y="1524"/>
                  <a:ext cx="152" cy="732"/>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06"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07" name="Freeform 177"/>
                <p:cNvSpPr>
                  <a:spLocks/>
                </p:cNvSpPr>
                <p:nvPr/>
              </p:nvSpPr>
              <p:spPr bwMode="auto">
                <a:xfrm>
                  <a:off x="-3116" y="1681"/>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08" name="Line 178"/>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09" name="Line 179"/>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10" name="Freeform 180"/>
                <p:cNvSpPr>
                  <a:spLocks noEditPoints="1"/>
                </p:cNvSpPr>
                <p:nvPr/>
              </p:nvSpPr>
              <p:spPr bwMode="auto">
                <a:xfrm>
                  <a:off x="-3014" y="2259"/>
                  <a:ext cx="92" cy="1017"/>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11" name="Freeform 181"/>
                <p:cNvSpPr>
                  <a:spLocks/>
                </p:cNvSpPr>
                <p:nvPr/>
              </p:nvSpPr>
              <p:spPr bwMode="auto">
                <a:xfrm>
                  <a:off x="-2957"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12" name="Freeform 182"/>
                <p:cNvSpPr>
                  <a:spLocks/>
                </p:cNvSpPr>
                <p:nvPr/>
              </p:nvSpPr>
              <p:spPr bwMode="auto">
                <a:xfrm>
                  <a:off x="-2988"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13" name="Freeform 183"/>
                <p:cNvSpPr>
                  <a:spLocks/>
                </p:cNvSpPr>
                <p:nvPr/>
              </p:nvSpPr>
              <p:spPr bwMode="auto">
                <a:xfrm>
                  <a:off x="-2926" y="3278"/>
                  <a:ext cx="23" cy="76"/>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14" name="Freeform 184"/>
                <p:cNvSpPr>
                  <a:spLocks/>
                </p:cNvSpPr>
                <p:nvPr/>
              </p:nvSpPr>
              <p:spPr bwMode="auto">
                <a:xfrm>
                  <a:off x="-2995"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15" name="Freeform 185"/>
                <p:cNvSpPr>
                  <a:spLocks/>
                </p:cNvSpPr>
                <p:nvPr/>
              </p:nvSpPr>
              <p:spPr bwMode="auto">
                <a:xfrm>
                  <a:off x="-2926" y="3276"/>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16" name="Freeform 186"/>
                <p:cNvSpPr>
                  <a:spLocks/>
                </p:cNvSpPr>
                <p:nvPr/>
              </p:nvSpPr>
              <p:spPr bwMode="auto">
                <a:xfrm>
                  <a:off x="-2907" y="3356"/>
                  <a:ext cx="19"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17" name="Freeform 187"/>
                <p:cNvSpPr>
                  <a:spLocks/>
                </p:cNvSpPr>
                <p:nvPr/>
              </p:nvSpPr>
              <p:spPr bwMode="auto">
                <a:xfrm>
                  <a:off x="-2907" y="3354"/>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18"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19"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20" name="Freeform 190"/>
                <p:cNvSpPr>
                  <a:spLocks/>
                </p:cNvSpPr>
                <p:nvPr/>
              </p:nvSpPr>
              <p:spPr bwMode="auto">
                <a:xfrm>
                  <a:off x="-2903" y="1986"/>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21" name="Freeform 191"/>
                <p:cNvSpPr>
                  <a:spLocks/>
                </p:cNvSpPr>
                <p:nvPr/>
              </p:nvSpPr>
              <p:spPr bwMode="auto">
                <a:xfrm>
                  <a:off x="-2832"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22" name="Freeform 192"/>
                <p:cNvSpPr>
                  <a:spLocks noEditPoints="1"/>
                </p:cNvSpPr>
                <p:nvPr/>
              </p:nvSpPr>
              <p:spPr bwMode="auto">
                <a:xfrm>
                  <a:off x="-3113" y="1522"/>
                  <a:ext cx="215"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23" name="Freeform 193"/>
                <p:cNvSpPr>
                  <a:spLocks/>
                </p:cNvSpPr>
                <p:nvPr/>
              </p:nvSpPr>
              <p:spPr bwMode="auto">
                <a:xfrm>
                  <a:off x="-2962" y="1754"/>
                  <a:ext cx="7"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24" name="Freeform 194"/>
                <p:cNvSpPr>
                  <a:spLocks/>
                </p:cNvSpPr>
                <p:nvPr/>
              </p:nvSpPr>
              <p:spPr bwMode="auto">
                <a:xfrm>
                  <a:off x="-2990" y="1681"/>
                  <a:ext cx="2" cy="2"/>
                </a:xfrm>
                <a:custGeom>
                  <a:avLst/>
                  <a:gdLst/>
                  <a:ahLst/>
                  <a:cxnLst>
                    <a:cxn ang="0">
                      <a:pos x="1" y="1"/>
                    </a:cxn>
                    <a:cxn ang="0">
                      <a:pos x="0" y="0"/>
                    </a:cxn>
                  </a:cxnLst>
                  <a:rect l="0" t="0" r="r" b="b"/>
                  <a:pathLst>
                    <a:path w="1" h="1">
                      <a:moveTo>
                        <a:pt x="1" y="1"/>
                      </a:moveTo>
                      <a:cubicBezTo>
                        <a:pt x="1" y="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25" name="Freeform 195"/>
                <p:cNvSpPr>
                  <a:spLocks/>
                </p:cNvSpPr>
                <p:nvPr/>
              </p:nvSpPr>
              <p:spPr bwMode="auto">
                <a:xfrm>
                  <a:off x="-2995" y="1681"/>
                  <a:ext cx="5"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26" name="Freeform 196"/>
                <p:cNvSpPr>
                  <a:spLocks noEditPoints="1"/>
                </p:cNvSpPr>
                <p:nvPr/>
              </p:nvSpPr>
              <p:spPr bwMode="auto">
                <a:xfrm>
                  <a:off x="-2824" y="2259"/>
                  <a:ext cx="26" cy="1017"/>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27" name="Freeform 197"/>
                <p:cNvSpPr>
                  <a:spLocks/>
                </p:cNvSpPr>
                <p:nvPr/>
              </p:nvSpPr>
              <p:spPr bwMode="auto">
                <a:xfrm>
                  <a:off x="-2810" y="3069"/>
                  <a:ext cx="4" cy="3"/>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28" name="Freeform 198"/>
                <p:cNvSpPr>
                  <a:spLocks/>
                </p:cNvSpPr>
                <p:nvPr/>
              </p:nvSpPr>
              <p:spPr bwMode="auto">
                <a:xfrm>
                  <a:off x="-2810" y="3278"/>
                  <a:ext cx="4" cy="76"/>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29" name="Freeform 199"/>
                <p:cNvSpPr>
                  <a:spLocks/>
                </p:cNvSpPr>
                <p:nvPr/>
              </p:nvSpPr>
              <p:spPr bwMode="auto">
                <a:xfrm>
                  <a:off x="-2803"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30" name="Freeform 200"/>
                <p:cNvSpPr>
                  <a:spLocks/>
                </p:cNvSpPr>
                <p:nvPr/>
              </p:nvSpPr>
              <p:spPr bwMode="auto">
                <a:xfrm>
                  <a:off x="-2810"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31" name="Freeform 201"/>
                <p:cNvSpPr>
                  <a:spLocks/>
                </p:cNvSpPr>
                <p:nvPr/>
              </p:nvSpPr>
              <p:spPr bwMode="auto">
                <a:xfrm>
                  <a:off x="-2810" y="3356"/>
                  <a:ext cx="4"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32" name="Freeform 202"/>
                <p:cNvSpPr>
                  <a:spLocks/>
                </p:cNvSpPr>
                <p:nvPr/>
              </p:nvSpPr>
              <p:spPr bwMode="auto">
                <a:xfrm>
                  <a:off x="-2810"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33"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334" name="Freeform 204"/>
                <p:cNvSpPr>
                  <a:spLocks/>
                </p:cNvSpPr>
                <p:nvPr/>
              </p:nvSpPr>
              <p:spPr bwMode="auto">
                <a:xfrm>
                  <a:off x="-2824"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grpSp>
          <p:sp>
            <p:nvSpPr>
              <p:cNvPr id="41" name="Freeform 206"/>
              <p:cNvSpPr>
                <a:spLocks/>
              </p:cNvSpPr>
              <p:nvPr/>
            </p:nvSpPr>
            <p:spPr bwMode="auto">
              <a:xfrm>
                <a:off x="-4870447" y="2416173"/>
                <a:ext cx="349249" cy="368300"/>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42" name="Freeform 207"/>
              <p:cNvSpPr>
                <a:spLocks/>
              </p:cNvSpPr>
              <p:nvPr/>
            </p:nvSpPr>
            <p:spPr bwMode="auto">
              <a:xfrm>
                <a:off x="-4608511" y="2671760"/>
                <a:ext cx="4762" cy="1587"/>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43" name="Freeform 208"/>
              <p:cNvSpPr>
                <a:spLocks/>
              </p:cNvSpPr>
              <p:nvPr/>
            </p:nvSpPr>
            <p:spPr bwMode="auto">
              <a:xfrm>
                <a:off x="-4818061" y="2419348"/>
                <a:ext cx="481013" cy="365125"/>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44" name="Freeform 209"/>
              <p:cNvSpPr>
                <a:spLocks/>
              </p:cNvSpPr>
              <p:nvPr/>
            </p:nvSpPr>
            <p:spPr bwMode="auto">
              <a:xfrm>
                <a:off x="-4435474" y="2668584"/>
                <a:ext cx="4762" cy="3175"/>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45" name="Freeform 210"/>
              <p:cNvSpPr>
                <a:spLocks noEditPoints="1"/>
              </p:cNvSpPr>
              <p:nvPr/>
            </p:nvSpPr>
            <p:spPr bwMode="auto">
              <a:xfrm>
                <a:off x="-2679699" y="3152772"/>
                <a:ext cx="71438" cy="428625"/>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46" name="Freeform 211"/>
              <p:cNvSpPr>
                <a:spLocks/>
              </p:cNvSpPr>
              <p:nvPr/>
            </p:nvSpPr>
            <p:spPr bwMode="auto">
              <a:xfrm>
                <a:off x="-2624136" y="3529009"/>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47" name="Freeform 212"/>
              <p:cNvSpPr>
                <a:spLocks noEditPoints="1"/>
              </p:cNvSpPr>
              <p:nvPr/>
            </p:nvSpPr>
            <p:spPr bwMode="auto">
              <a:xfrm>
                <a:off x="-2811462" y="3586159"/>
                <a:ext cx="233364" cy="1614486"/>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48" name="Freeform 213"/>
              <p:cNvSpPr>
                <a:spLocks/>
              </p:cNvSpPr>
              <p:nvPr/>
            </p:nvSpPr>
            <p:spPr bwMode="auto">
              <a:xfrm>
                <a:off x="-2703512" y="4872033"/>
                <a:ext cx="7937" cy="4762"/>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49" name="Freeform 214"/>
              <p:cNvSpPr>
                <a:spLocks noEditPoints="1"/>
              </p:cNvSpPr>
              <p:nvPr/>
            </p:nvSpPr>
            <p:spPr bwMode="auto">
              <a:xfrm>
                <a:off x="-2954336" y="2419348"/>
                <a:ext cx="280987" cy="2954335"/>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50" name="Freeform 215"/>
              <p:cNvSpPr>
                <a:spLocks/>
              </p:cNvSpPr>
              <p:nvPr/>
            </p:nvSpPr>
            <p:spPr bwMode="auto">
              <a:xfrm>
                <a:off x="-2778124" y="2784471"/>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51" name="Freeform 216"/>
              <p:cNvSpPr>
                <a:spLocks/>
              </p:cNvSpPr>
              <p:nvPr/>
            </p:nvSpPr>
            <p:spPr bwMode="auto">
              <a:xfrm>
                <a:off x="-2613024" y="4459284"/>
                <a:ext cx="11114"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52" name="Freeform 217"/>
              <p:cNvSpPr>
                <a:spLocks/>
              </p:cNvSpPr>
              <p:nvPr/>
            </p:nvSpPr>
            <p:spPr bwMode="auto">
              <a:xfrm>
                <a:off x="-2816223" y="5200645"/>
                <a:ext cx="12700"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53" name="Freeform 218"/>
              <p:cNvSpPr>
                <a:spLocks/>
              </p:cNvSpPr>
              <p:nvPr/>
            </p:nvSpPr>
            <p:spPr bwMode="auto">
              <a:xfrm>
                <a:off x="-2874962" y="5324470"/>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54" name="Freeform 219"/>
              <p:cNvSpPr>
                <a:spLocks/>
              </p:cNvSpPr>
              <p:nvPr/>
            </p:nvSpPr>
            <p:spPr bwMode="auto">
              <a:xfrm>
                <a:off x="-2590798" y="3965572"/>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55" name="Freeform 220"/>
              <p:cNvSpPr>
                <a:spLocks/>
              </p:cNvSpPr>
              <p:nvPr/>
            </p:nvSpPr>
            <p:spPr bwMode="auto">
              <a:xfrm>
                <a:off x="-2616199" y="3581397"/>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56" name="Freeform 221"/>
              <p:cNvSpPr>
                <a:spLocks/>
              </p:cNvSpPr>
              <p:nvPr/>
            </p:nvSpPr>
            <p:spPr bwMode="auto">
              <a:xfrm>
                <a:off x="-5802311" y="3149597"/>
                <a:ext cx="11114" cy="3175"/>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57" name="Freeform 222"/>
              <p:cNvSpPr>
                <a:spLocks/>
              </p:cNvSpPr>
              <p:nvPr/>
            </p:nvSpPr>
            <p:spPr bwMode="auto">
              <a:xfrm>
                <a:off x="-5565772"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58" name="Freeform 223"/>
              <p:cNvSpPr>
                <a:spLocks/>
              </p:cNvSpPr>
              <p:nvPr/>
            </p:nvSpPr>
            <p:spPr bwMode="auto">
              <a:xfrm>
                <a:off x="-532606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59" name="Freeform 224"/>
              <p:cNvSpPr>
                <a:spLocks/>
              </p:cNvSpPr>
              <p:nvPr/>
            </p:nvSpPr>
            <p:spPr bwMode="auto">
              <a:xfrm>
                <a:off x="-5081586" y="3149597"/>
                <a:ext cx="4762" cy="3175"/>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60" name="Freeform 225"/>
              <p:cNvSpPr>
                <a:spLocks/>
              </p:cNvSpPr>
              <p:nvPr/>
            </p:nvSpPr>
            <p:spPr bwMode="auto">
              <a:xfrm>
                <a:off x="-48371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61" name="Freeform 226"/>
              <p:cNvSpPr>
                <a:spLocks/>
              </p:cNvSpPr>
              <p:nvPr/>
            </p:nvSpPr>
            <p:spPr bwMode="auto">
              <a:xfrm>
                <a:off x="-46085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62" name="Freeform 227"/>
              <p:cNvSpPr>
                <a:spLocks/>
              </p:cNvSpPr>
              <p:nvPr/>
            </p:nvSpPr>
            <p:spPr bwMode="auto">
              <a:xfrm>
                <a:off x="-1955799"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63" name="Freeform 228"/>
              <p:cNvSpPr>
                <a:spLocks/>
              </p:cNvSpPr>
              <p:nvPr/>
            </p:nvSpPr>
            <p:spPr bwMode="auto">
              <a:xfrm>
                <a:off x="-3641723"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64" name="Freeform 229"/>
              <p:cNvSpPr>
                <a:spLocks/>
              </p:cNvSpPr>
              <p:nvPr/>
            </p:nvSpPr>
            <p:spPr bwMode="auto">
              <a:xfrm>
                <a:off x="-3421062" y="3149597"/>
                <a:ext cx="11114" cy="3175"/>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65" name="Freeform 230"/>
              <p:cNvSpPr>
                <a:spLocks/>
              </p:cNvSpPr>
              <p:nvPr/>
            </p:nvSpPr>
            <p:spPr bwMode="auto">
              <a:xfrm>
                <a:off x="-3171824" y="3149597"/>
                <a:ext cx="6350" cy="3175"/>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66" name="Freeform 231"/>
              <p:cNvSpPr>
                <a:spLocks/>
              </p:cNvSpPr>
              <p:nvPr/>
            </p:nvSpPr>
            <p:spPr bwMode="auto">
              <a:xfrm>
                <a:off x="-2920998"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67" name="Freeform 232"/>
              <p:cNvSpPr>
                <a:spLocks/>
              </p:cNvSpPr>
              <p:nvPr/>
            </p:nvSpPr>
            <p:spPr bwMode="auto">
              <a:xfrm>
                <a:off x="-2398712" y="3149597"/>
                <a:ext cx="4762"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68" name="Freeform 233"/>
              <p:cNvSpPr>
                <a:spLocks/>
              </p:cNvSpPr>
              <p:nvPr/>
            </p:nvSpPr>
            <p:spPr bwMode="auto">
              <a:xfrm>
                <a:off x="-2187574"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69" name="Freeform 234"/>
              <p:cNvSpPr>
                <a:spLocks/>
              </p:cNvSpPr>
              <p:nvPr/>
            </p:nvSpPr>
            <p:spPr bwMode="auto">
              <a:xfrm>
                <a:off x="-1516062" y="3149597"/>
                <a:ext cx="11114" cy="3175"/>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70" name="Freeform 235"/>
              <p:cNvSpPr>
                <a:spLocks/>
              </p:cNvSpPr>
              <p:nvPr/>
            </p:nvSpPr>
            <p:spPr bwMode="auto">
              <a:xfrm>
                <a:off x="-1747838"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71" name="Freeform 236"/>
              <p:cNvSpPr>
                <a:spLocks/>
              </p:cNvSpPr>
              <p:nvPr/>
            </p:nvSpPr>
            <p:spPr bwMode="auto">
              <a:xfrm>
                <a:off x="-2679699"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72"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73" name="Freeform 238"/>
              <p:cNvSpPr>
                <a:spLocks noEditPoints="1"/>
              </p:cNvSpPr>
              <p:nvPr/>
            </p:nvSpPr>
            <p:spPr bwMode="auto">
              <a:xfrm>
                <a:off x="-4911722" y="4872033"/>
                <a:ext cx="915988" cy="4762"/>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74" name="Freeform 239"/>
              <p:cNvSpPr>
                <a:spLocks noEditPoints="1"/>
              </p:cNvSpPr>
              <p:nvPr/>
            </p:nvSpPr>
            <p:spPr bwMode="auto">
              <a:xfrm>
                <a:off x="-3671886" y="4872033"/>
                <a:ext cx="1171574" cy="4762"/>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75" name="Freeform 240"/>
              <p:cNvSpPr>
                <a:spLocks noEditPoints="1"/>
              </p:cNvSpPr>
              <p:nvPr/>
            </p:nvSpPr>
            <p:spPr bwMode="auto">
              <a:xfrm>
                <a:off x="-2071686" y="4872033"/>
                <a:ext cx="1239838" cy="4762"/>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76" name="Freeform 241"/>
              <p:cNvSpPr>
                <a:spLocks noEditPoints="1"/>
              </p:cNvSpPr>
              <p:nvPr/>
            </p:nvSpPr>
            <p:spPr bwMode="auto">
              <a:xfrm>
                <a:off x="-6246811" y="4872033"/>
                <a:ext cx="920750" cy="4762"/>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77" name="Freeform 242"/>
              <p:cNvSpPr>
                <a:spLocks/>
              </p:cNvSpPr>
              <p:nvPr/>
            </p:nvSpPr>
            <p:spPr bwMode="auto">
              <a:xfrm>
                <a:off x="-5021261" y="4541833"/>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78" name="Freeform 243"/>
              <p:cNvSpPr>
                <a:spLocks noEditPoints="1"/>
              </p:cNvSpPr>
              <p:nvPr/>
            </p:nvSpPr>
            <p:spPr bwMode="auto">
              <a:xfrm>
                <a:off x="-3781423" y="4541833"/>
                <a:ext cx="1409699" cy="3175"/>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79" name="Freeform 244"/>
              <p:cNvSpPr>
                <a:spLocks/>
              </p:cNvSpPr>
              <p:nvPr/>
            </p:nvSpPr>
            <p:spPr bwMode="auto">
              <a:xfrm>
                <a:off x="-2176461" y="4541833"/>
                <a:ext cx="1587" cy="3175"/>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80" name="Freeform 245"/>
              <p:cNvSpPr>
                <a:spLocks/>
              </p:cNvSpPr>
              <p:nvPr/>
            </p:nvSpPr>
            <p:spPr bwMode="auto">
              <a:xfrm>
                <a:off x="-6310310" y="4541833"/>
                <a:ext cx="4762" cy="3175"/>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81" name="Freeform 246"/>
              <p:cNvSpPr>
                <a:spLocks noEditPoints="1"/>
              </p:cNvSpPr>
              <p:nvPr/>
            </p:nvSpPr>
            <p:spPr bwMode="auto">
              <a:xfrm>
                <a:off x="-4062411" y="3529009"/>
                <a:ext cx="3133723" cy="4762"/>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82" name="Freeform 247"/>
              <p:cNvSpPr>
                <a:spLocks noEditPoints="1"/>
              </p:cNvSpPr>
              <p:nvPr/>
            </p:nvSpPr>
            <p:spPr bwMode="auto">
              <a:xfrm>
                <a:off x="-6246811" y="3529009"/>
                <a:ext cx="2044699" cy="4762"/>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83" name="Freeform 248"/>
              <p:cNvSpPr>
                <a:spLocks/>
              </p:cNvSpPr>
              <p:nvPr/>
            </p:nvSpPr>
            <p:spPr bwMode="auto">
              <a:xfrm>
                <a:off x="-3690937" y="2784472"/>
                <a:ext cx="7937" cy="3175"/>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84" name="Freeform 249"/>
              <p:cNvSpPr>
                <a:spLocks noEditPoints="1"/>
              </p:cNvSpPr>
              <p:nvPr/>
            </p:nvSpPr>
            <p:spPr bwMode="auto">
              <a:xfrm>
                <a:off x="-5837235" y="2784472"/>
                <a:ext cx="1316037" cy="3175"/>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85" name="Freeform 250"/>
              <p:cNvSpPr>
                <a:spLocks/>
              </p:cNvSpPr>
              <p:nvPr/>
            </p:nvSpPr>
            <p:spPr bwMode="auto">
              <a:xfrm>
                <a:off x="-3671886"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86" name="Freeform 251"/>
              <p:cNvSpPr>
                <a:spLocks/>
              </p:cNvSpPr>
              <p:nvPr/>
            </p:nvSpPr>
            <p:spPr bwMode="auto">
              <a:xfrm>
                <a:off x="-1308099" y="3146422"/>
                <a:ext cx="6350" cy="3175"/>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87" name="Freeform 252"/>
              <p:cNvSpPr>
                <a:spLocks/>
              </p:cNvSpPr>
              <p:nvPr/>
            </p:nvSpPr>
            <p:spPr bwMode="auto">
              <a:xfrm>
                <a:off x="-5738810"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88" name="Freeform 253"/>
              <p:cNvSpPr>
                <a:spLocks noEditPoints="1"/>
              </p:cNvSpPr>
              <p:nvPr/>
            </p:nvSpPr>
            <p:spPr bwMode="auto">
              <a:xfrm>
                <a:off x="-5035547" y="4459284"/>
                <a:ext cx="1163637" cy="3175"/>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89" name="Freeform 254"/>
              <p:cNvSpPr>
                <a:spLocks noEditPoints="1"/>
              </p:cNvSpPr>
              <p:nvPr/>
            </p:nvSpPr>
            <p:spPr bwMode="auto">
              <a:xfrm>
                <a:off x="-3795710" y="4459284"/>
                <a:ext cx="1449387" cy="3175"/>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90" name="Freeform 255"/>
              <p:cNvSpPr>
                <a:spLocks noEditPoints="1"/>
              </p:cNvSpPr>
              <p:nvPr/>
            </p:nvSpPr>
            <p:spPr bwMode="auto">
              <a:xfrm>
                <a:off x="-2198687" y="4459284"/>
                <a:ext cx="1435100" cy="3175"/>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91" name="Freeform 256"/>
              <p:cNvSpPr>
                <a:spLocks noEditPoints="1"/>
              </p:cNvSpPr>
              <p:nvPr/>
            </p:nvSpPr>
            <p:spPr bwMode="auto">
              <a:xfrm>
                <a:off x="-6316660" y="4459284"/>
                <a:ext cx="1168399" cy="3175"/>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92" name="Freeform 257"/>
              <p:cNvSpPr>
                <a:spLocks noEditPoints="1"/>
              </p:cNvSpPr>
              <p:nvPr/>
            </p:nvSpPr>
            <p:spPr bwMode="auto">
              <a:xfrm>
                <a:off x="-6211885" y="5200645"/>
                <a:ext cx="747713" cy="3175"/>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93" name="Freeform 258"/>
              <p:cNvSpPr>
                <a:spLocks noEditPoints="1"/>
              </p:cNvSpPr>
              <p:nvPr/>
            </p:nvSpPr>
            <p:spPr bwMode="auto">
              <a:xfrm>
                <a:off x="-4837110" y="5200645"/>
                <a:ext cx="739774" cy="3175"/>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94" name="Freeform 259"/>
              <p:cNvSpPr>
                <a:spLocks noEditPoints="1"/>
              </p:cNvSpPr>
              <p:nvPr/>
            </p:nvSpPr>
            <p:spPr bwMode="auto">
              <a:xfrm>
                <a:off x="-3594098" y="5200645"/>
                <a:ext cx="928687" cy="3175"/>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95" name="Freeform 260"/>
              <p:cNvSpPr>
                <a:spLocks noEditPoints="1"/>
              </p:cNvSpPr>
              <p:nvPr/>
            </p:nvSpPr>
            <p:spPr bwMode="auto">
              <a:xfrm>
                <a:off x="-1879599" y="5200645"/>
                <a:ext cx="968374" cy="3175"/>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96" name="Freeform 261"/>
              <p:cNvSpPr>
                <a:spLocks noEditPoints="1"/>
              </p:cNvSpPr>
              <p:nvPr/>
            </p:nvSpPr>
            <p:spPr bwMode="auto">
              <a:xfrm>
                <a:off x="-6175372" y="5319708"/>
                <a:ext cx="631824" cy="1587"/>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97" name="Freeform 262"/>
              <p:cNvSpPr>
                <a:spLocks noEditPoints="1"/>
              </p:cNvSpPr>
              <p:nvPr/>
            </p:nvSpPr>
            <p:spPr bwMode="auto">
              <a:xfrm>
                <a:off x="-4779960" y="5324470"/>
                <a:ext cx="627063" cy="3175"/>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98" name="Freeform 263"/>
              <p:cNvSpPr>
                <a:spLocks noEditPoints="1"/>
              </p:cNvSpPr>
              <p:nvPr/>
            </p:nvSpPr>
            <p:spPr bwMode="auto">
              <a:xfrm>
                <a:off x="-3536948" y="5324470"/>
                <a:ext cx="792163" cy="3175"/>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99" name="Freeform 264"/>
              <p:cNvSpPr>
                <a:spLocks/>
              </p:cNvSpPr>
              <p:nvPr/>
            </p:nvSpPr>
            <p:spPr bwMode="auto">
              <a:xfrm>
                <a:off x="-1766887" y="5324470"/>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00" name="Freeform 265"/>
              <p:cNvSpPr>
                <a:spLocks noEditPoints="1"/>
              </p:cNvSpPr>
              <p:nvPr/>
            </p:nvSpPr>
            <p:spPr bwMode="auto">
              <a:xfrm>
                <a:off x="-6343647" y="3965572"/>
                <a:ext cx="5591173" cy="4762"/>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01" name="Freeform 266"/>
              <p:cNvSpPr>
                <a:spLocks noEditPoints="1"/>
              </p:cNvSpPr>
              <p:nvPr/>
            </p:nvSpPr>
            <p:spPr bwMode="auto">
              <a:xfrm>
                <a:off x="-6264273" y="3581397"/>
                <a:ext cx="2073274" cy="4762"/>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02" name="Freeform 267"/>
              <p:cNvSpPr>
                <a:spLocks noEditPoints="1"/>
              </p:cNvSpPr>
              <p:nvPr/>
            </p:nvSpPr>
            <p:spPr bwMode="auto">
              <a:xfrm>
                <a:off x="-4078287" y="3581397"/>
                <a:ext cx="3182937" cy="4762"/>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03" name="Freeform 268"/>
              <p:cNvSpPr>
                <a:spLocks/>
              </p:cNvSpPr>
              <p:nvPr/>
            </p:nvSpPr>
            <p:spPr bwMode="auto">
              <a:xfrm>
                <a:off x="-3833811" y="4089396"/>
                <a:ext cx="3175" cy="1587"/>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04" name="Freeform 269"/>
              <p:cNvSpPr>
                <a:spLocks/>
              </p:cNvSpPr>
              <p:nvPr/>
            </p:nvSpPr>
            <p:spPr bwMode="auto">
              <a:xfrm>
                <a:off x="-2270125" y="4044946"/>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05" name="Freeform 270"/>
              <p:cNvSpPr>
                <a:spLocks/>
              </p:cNvSpPr>
              <p:nvPr/>
            </p:nvSpPr>
            <p:spPr bwMode="auto">
              <a:xfrm>
                <a:off x="-1301749" y="3146422"/>
                <a:ext cx="7937" cy="3175"/>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06" name="Freeform 271"/>
              <p:cNvSpPr>
                <a:spLocks/>
              </p:cNvSpPr>
              <p:nvPr/>
            </p:nvSpPr>
            <p:spPr bwMode="auto">
              <a:xfrm>
                <a:off x="-4138612" y="3890960"/>
                <a:ext cx="7937" cy="3175"/>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07" name="Freeform 272"/>
              <p:cNvSpPr>
                <a:spLocks/>
              </p:cNvSpPr>
              <p:nvPr/>
            </p:nvSpPr>
            <p:spPr bwMode="auto">
              <a:xfrm>
                <a:off x="-5076823" y="4003671"/>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08" name="Freeform 273"/>
              <p:cNvSpPr>
                <a:spLocks/>
              </p:cNvSpPr>
              <p:nvPr/>
            </p:nvSpPr>
            <p:spPr bwMode="auto">
              <a:xfrm>
                <a:off x="-4529137" y="2784471"/>
                <a:ext cx="7937" cy="3175"/>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09" name="Freeform 274"/>
              <p:cNvSpPr>
                <a:spLocks/>
              </p:cNvSpPr>
              <p:nvPr/>
            </p:nvSpPr>
            <p:spPr bwMode="auto">
              <a:xfrm>
                <a:off x="-4524373" y="2784471"/>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10" name="Freeform 275"/>
              <p:cNvSpPr>
                <a:spLocks/>
              </p:cNvSpPr>
              <p:nvPr/>
            </p:nvSpPr>
            <p:spPr bwMode="auto">
              <a:xfrm>
                <a:off x="-4341811" y="2784471"/>
                <a:ext cx="4762" cy="3175"/>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11" name="Freeform 276"/>
              <p:cNvSpPr>
                <a:spLocks noEditPoints="1"/>
              </p:cNvSpPr>
              <p:nvPr/>
            </p:nvSpPr>
            <p:spPr bwMode="auto">
              <a:xfrm>
                <a:off x="-6035672" y="3149597"/>
                <a:ext cx="1660524" cy="3175"/>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12" name="Freeform 277"/>
              <p:cNvSpPr>
                <a:spLocks/>
              </p:cNvSpPr>
              <p:nvPr/>
            </p:nvSpPr>
            <p:spPr bwMode="auto">
              <a:xfrm>
                <a:off x="-1304924" y="3149597"/>
                <a:ext cx="7937" cy="3175"/>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13" name="Freeform 278"/>
              <p:cNvSpPr>
                <a:spLocks/>
              </p:cNvSpPr>
              <p:nvPr/>
            </p:nvSpPr>
            <p:spPr bwMode="auto">
              <a:xfrm>
                <a:off x="-1301749" y="3149597"/>
                <a:ext cx="4762" cy="1587"/>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14" name="Freeform 279"/>
              <p:cNvSpPr>
                <a:spLocks/>
              </p:cNvSpPr>
              <p:nvPr/>
            </p:nvSpPr>
            <p:spPr bwMode="auto">
              <a:xfrm>
                <a:off x="-3871911" y="3149597"/>
                <a:ext cx="4762" cy="3175"/>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15" name="Freeform 280"/>
              <p:cNvSpPr>
                <a:spLocks/>
              </p:cNvSpPr>
              <p:nvPr/>
            </p:nvSpPr>
            <p:spPr bwMode="auto">
              <a:xfrm>
                <a:off x="-5675310" y="2592385"/>
                <a:ext cx="1612899" cy="2509835"/>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16" name="Freeform 281"/>
              <p:cNvSpPr>
                <a:spLocks/>
              </p:cNvSpPr>
              <p:nvPr/>
            </p:nvSpPr>
            <p:spPr bwMode="auto">
              <a:xfrm>
                <a:off x="-5010148" y="2547935"/>
                <a:ext cx="230187" cy="18732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17" name="Freeform 282"/>
              <p:cNvSpPr>
                <a:spLocks/>
              </p:cNvSpPr>
              <p:nvPr/>
            </p:nvSpPr>
            <p:spPr bwMode="auto">
              <a:xfrm>
                <a:off x="-4938711" y="2427285"/>
                <a:ext cx="384175" cy="342899"/>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18" name="Freeform 283"/>
              <p:cNvSpPr>
                <a:spLocks/>
              </p:cNvSpPr>
              <p:nvPr/>
            </p:nvSpPr>
            <p:spPr bwMode="auto">
              <a:xfrm>
                <a:off x="-3748087" y="2501897"/>
                <a:ext cx="2044700" cy="2208211"/>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19" name="Freeform 284"/>
              <p:cNvSpPr>
                <a:spLocks/>
              </p:cNvSpPr>
              <p:nvPr/>
            </p:nvSpPr>
            <p:spPr bwMode="auto">
              <a:xfrm>
                <a:off x="-3751262" y="2446334"/>
                <a:ext cx="508000" cy="323850"/>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20" name="Freeform 285"/>
              <p:cNvSpPr>
                <a:spLocks/>
              </p:cNvSpPr>
              <p:nvPr/>
            </p:nvSpPr>
            <p:spPr bwMode="auto">
              <a:xfrm>
                <a:off x="-1827212" y="3863971"/>
                <a:ext cx="150813" cy="225425"/>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21" name="Freeform 286"/>
              <p:cNvSpPr>
                <a:spLocks/>
              </p:cNvSpPr>
              <p:nvPr/>
            </p:nvSpPr>
            <p:spPr bwMode="auto">
              <a:xfrm>
                <a:off x="-2038349" y="3898895"/>
                <a:ext cx="180975" cy="250825"/>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22" name="Freeform 287"/>
              <p:cNvSpPr>
                <a:spLocks/>
              </p:cNvSpPr>
              <p:nvPr/>
            </p:nvSpPr>
            <p:spPr bwMode="auto">
              <a:xfrm>
                <a:off x="-1485900" y="4025896"/>
                <a:ext cx="304799" cy="200025"/>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23" name="Freeform 288"/>
              <p:cNvSpPr>
                <a:spLocks/>
              </p:cNvSpPr>
              <p:nvPr/>
            </p:nvSpPr>
            <p:spPr bwMode="auto">
              <a:xfrm>
                <a:off x="-1711326" y="4251321"/>
                <a:ext cx="574674" cy="568324"/>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24" name="Freeform 289"/>
              <p:cNvSpPr>
                <a:spLocks/>
              </p:cNvSpPr>
              <p:nvPr/>
            </p:nvSpPr>
            <p:spPr bwMode="auto">
              <a:xfrm>
                <a:off x="-5230812" y="2525710"/>
                <a:ext cx="52388" cy="47625"/>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25" name="Freeform 290"/>
              <p:cNvSpPr>
                <a:spLocks/>
              </p:cNvSpPr>
              <p:nvPr/>
            </p:nvSpPr>
            <p:spPr bwMode="auto">
              <a:xfrm>
                <a:off x="-5172075" y="2559047"/>
                <a:ext cx="87313" cy="55562"/>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26" name="Freeform 291"/>
              <p:cNvSpPr>
                <a:spLocks/>
              </p:cNvSpPr>
              <p:nvPr/>
            </p:nvSpPr>
            <p:spPr bwMode="auto">
              <a:xfrm>
                <a:off x="-5029199" y="2419349"/>
                <a:ext cx="79374" cy="90487"/>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27" name="Freeform 292"/>
              <p:cNvSpPr>
                <a:spLocks/>
              </p:cNvSpPr>
              <p:nvPr/>
            </p:nvSpPr>
            <p:spPr bwMode="auto">
              <a:xfrm>
                <a:off x="-5054600" y="2554285"/>
                <a:ext cx="112712" cy="128587"/>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28" name="Freeform 293"/>
              <p:cNvSpPr>
                <a:spLocks/>
              </p:cNvSpPr>
              <p:nvPr/>
            </p:nvSpPr>
            <p:spPr bwMode="auto">
              <a:xfrm>
                <a:off x="-5126037" y="2482848"/>
                <a:ext cx="52388" cy="60325"/>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29" name="Freeform 294"/>
              <p:cNvSpPr>
                <a:spLocks/>
              </p:cNvSpPr>
              <p:nvPr/>
            </p:nvSpPr>
            <p:spPr bwMode="auto">
              <a:xfrm>
                <a:off x="-4845050" y="3506786"/>
                <a:ext cx="117475" cy="98425"/>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30" name="Freeform 295"/>
              <p:cNvSpPr>
                <a:spLocks/>
              </p:cNvSpPr>
              <p:nvPr/>
            </p:nvSpPr>
            <p:spPr bwMode="auto">
              <a:xfrm>
                <a:off x="-4454525" y="2663823"/>
                <a:ext cx="95250" cy="57150"/>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31" name="Freeform 296"/>
              <p:cNvSpPr>
                <a:spLocks/>
              </p:cNvSpPr>
              <p:nvPr/>
            </p:nvSpPr>
            <p:spPr bwMode="auto">
              <a:xfrm>
                <a:off x="-3432175" y="2822573"/>
                <a:ext cx="87313" cy="165100"/>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32" name="Freeform 297"/>
              <p:cNvSpPr>
                <a:spLocks/>
              </p:cNvSpPr>
              <p:nvPr/>
            </p:nvSpPr>
            <p:spPr bwMode="auto">
              <a:xfrm>
                <a:off x="-3487738" y="2889248"/>
                <a:ext cx="66675" cy="65087"/>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33" name="Freeform 298"/>
              <p:cNvSpPr>
                <a:spLocks/>
              </p:cNvSpPr>
              <p:nvPr/>
            </p:nvSpPr>
            <p:spPr bwMode="auto">
              <a:xfrm>
                <a:off x="-5084763" y="2419350"/>
                <a:ext cx="7937" cy="158432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sp>
            <p:nvSpPr>
              <p:cNvPr id="134" name="Freeform 299"/>
              <p:cNvSpPr>
                <a:spLocks/>
              </p:cNvSpPr>
              <p:nvPr/>
            </p:nvSpPr>
            <p:spPr bwMode="auto">
              <a:xfrm>
                <a:off x="-2901950" y="2419351"/>
                <a:ext cx="646113" cy="1647825"/>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endParaRPr>
              </a:p>
            </p:txBody>
          </p:sp>
        </p:grpSp>
        <p:grpSp>
          <p:nvGrpSpPr>
            <p:cNvPr id="5" name="Group 21"/>
            <p:cNvGrpSpPr/>
            <p:nvPr userDrawn="1">
              <p:custDataLst>
                <p:tags r:id="rId5"/>
              </p:custDataLst>
            </p:nvPr>
          </p:nvGrpSpPr>
          <p:grpSpPr>
            <a:xfrm>
              <a:off x="6450012" y="3926681"/>
              <a:ext cx="3425033" cy="1653383"/>
              <a:chOff x="6450011" y="3926681"/>
              <a:chExt cx="3425034" cy="1653383"/>
            </a:xfrm>
          </p:grpSpPr>
          <p:sp>
            <p:nvSpPr>
              <p:cNvPr id="8" name="Oval 22"/>
              <p:cNvSpPr/>
              <p:nvPr/>
            </p:nvSpPr>
            <p:spPr>
              <a:xfrm>
                <a:off x="6821486" y="40433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300" dirty="0" smtClean="0">
                  <a:solidFill>
                    <a:prstClr val="white"/>
                  </a:solidFill>
                </a:endParaRPr>
              </a:p>
            </p:txBody>
          </p:sp>
          <p:sp>
            <p:nvSpPr>
              <p:cNvPr id="9" name="Oval 23"/>
              <p:cNvSpPr/>
              <p:nvPr/>
            </p:nvSpPr>
            <p:spPr>
              <a:xfrm>
                <a:off x="6450011" y="428386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300" dirty="0" smtClean="0">
                  <a:solidFill>
                    <a:prstClr val="white"/>
                  </a:solidFill>
                </a:endParaRPr>
              </a:p>
            </p:txBody>
          </p:sp>
          <p:sp>
            <p:nvSpPr>
              <p:cNvPr id="10" name="Oval 24"/>
              <p:cNvSpPr/>
              <p:nvPr/>
            </p:nvSpPr>
            <p:spPr>
              <a:xfrm>
                <a:off x="6528592" y="45005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300" dirty="0" smtClean="0">
                  <a:solidFill>
                    <a:prstClr val="white"/>
                  </a:solidFill>
                </a:endParaRPr>
              </a:p>
            </p:txBody>
          </p:sp>
          <p:sp>
            <p:nvSpPr>
              <p:cNvPr id="11" name="Oval 25"/>
              <p:cNvSpPr/>
              <p:nvPr/>
            </p:nvSpPr>
            <p:spPr>
              <a:xfrm>
                <a:off x="6685755" y="46815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300" dirty="0" smtClean="0">
                  <a:solidFill>
                    <a:prstClr val="white"/>
                  </a:solidFill>
                </a:endParaRPr>
              </a:p>
            </p:txBody>
          </p:sp>
          <p:sp>
            <p:nvSpPr>
              <p:cNvPr id="12" name="Oval 26"/>
              <p:cNvSpPr/>
              <p:nvPr/>
            </p:nvSpPr>
            <p:spPr>
              <a:xfrm>
                <a:off x="7235824" y="51506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300" dirty="0" smtClean="0">
                  <a:solidFill>
                    <a:prstClr val="white"/>
                  </a:solidFill>
                </a:endParaRPr>
              </a:p>
            </p:txBody>
          </p:sp>
          <p:sp>
            <p:nvSpPr>
              <p:cNvPr id="13" name="Oval 27"/>
              <p:cNvSpPr/>
              <p:nvPr/>
            </p:nvSpPr>
            <p:spPr>
              <a:xfrm>
                <a:off x="6969124" y="548401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300" dirty="0" smtClean="0">
                  <a:solidFill>
                    <a:prstClr val="white"/>
                  </a:solidFill>
                </a:endParaRPr>
              </a:p>
            </p:txBody>
          </p:sp>
          <p:sp>
            <p:nvSpPr>
              <p:cNvPr id="14" name="Oval 28"/>
              <p:cNvSpPr/>
              <p:nvPr/>
            </p:nvSpPr>
            <p:spPr>
              <a:xfrm>
                <a:off x="7121524" y="552450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300" dirty="0" smtClean="0">
                  <a:solidFill>
                    <a:prstClr val="white"/>
                  </a:solidFill>
                </a:endParaRPr>
              </a:p>
            </p:txBody>
          </p:sp>
          <p:sp>
            <p:nvSpPr>
              <p:cNvPr id="15" name="Oval 29"/>
              <p:cNvSpPr/>
              <p:nvPr/>
            </p:nvSpPr>
            <p:spPr>
              <a:xfrm>
                <a:off x="9819481" y="547687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300" dirty="0" smtClean="0">
                  <a:solidFill>
                    <a:prstClr val="white"/>
                  </a:solidFill>
                </a:endParaRPr>
              </a:p>
            </p:txBody>
          </p:sp>
          <p:sp>
            <p:nvSpPr>
              <p:cNvPr id="16" name="Oval 30"/>
              <p:cNvSpPr/>
              <p:nvPr/>
            </p:nvSpPr>
            <p:spPr>
              <a:xfrm>
                <a:off x="9271793" y="4964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300" dirty="0" smtClean="0">
                  <a:solidFill>
                    <a:prstClr val="white"/>
                  </a:solidFill>
                </a:endParaRPr>
              </a:p>
            </p:txBody>
          </p:sp>
          <p:sp>
            <p:nvSpPr>
              <p:cNvPr id="17" name="Oval 31"/>
              <p:cNvSpPr/>
              <p:nvPr/>
            </p:nvSpPr>
            <p:spPr>
              <a:xfrm>
                <a:off x="9324181" y="46982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300" dirty="0" smtClean="0">
                  <a:solidFill>
                    <a:prstClr val="white"/>
                  </a:solidFill>
                </a:endParaRPr>
              </a:p>
            </p:txBody>
          </p:sp>
          <p:sp>
            <p:nvSpPr>
              <p:cNvPr id="18" name="Oval 32"/>
              <p:cNvSpPr/>
              <p:nvPr/>
            </p:nvSpPr>
            <p:spPr>
              <a:xfrm>
                <a:off x="9409906" y="47267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300" dirty="0" smtClean="0">
                  <a:solidFill>
                    <a:prstClr val="white"/>
                  </a:solidFill>
                </a:endParaRPr>
              </a:p>
            </p:txBody>
          </p:sp>
          <p:sp>
            <p:nvSpPr>
              <p:cNvPr id="19" name="Oval 33"/>
              <p:cNvSpPr/>
              <p:nvPr/>
            </p:nvSpPr>
            <p:spPr>
              <a:xfrm>
                <a:off x="9419431" y="458866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300" dirty="0" smtClean="0">
                  <a:solidFill>
                    <a:prstClr val="white"/>
                  </a:solidFill>
                </a:endParaRPr>
              </a:p>
            </p:txBody>
          </p:sp>
          <p:sp>
            <p:nvSpPr>
              <p:cNvPr id="20" name="Oval 34"/>
              <p:cNvSpPr/>
              <p:nvPr/>
            </p:nvSpPr>
            <p:spPr>
              <a:xfrm>
                <a:off x="9095581" y="44005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300" dirty="0" smtClean="0">
                  <a:solidFill>
                    <a:prstClr val="white"/>
                  </a:solidFill>
                </a:endParaRPr>
              </a:p>
            </p:txBody>
          </p:sp>
          <p:sp>
            <p:nvSpPr>
              <p:cNvPr id="21" name="Oval 35"/>
              <p:cNvSpPr/>
              <p:nvPr/>
            </p:nvSpPr>
            <p:spPr>
              <a:xfrm>
                <a:off x="8933656" y="46839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300" dirty="0" smtClean="0">
                  <a:solidFill>
                    <a:prstClr val="white"/>
                  </a:solidFill>
                </a:endParaRPr>
              </a:p>
            </p:txBody>
          </p:sp>
          <p:sp>
            <p:nvSpPr>
              <p:cNvPr id="22" name="Oval 36"/>
              <p:cNvSpPr/>
              <p:nvPr/>
            </p:nvSpPr>
            <p:spPr>
              <a:xfrm>
                <a:off x="8600281" y="454818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300" dirty="0" smtClean="0">
                  <a:solidFill>
                    <a:prstClr val="white"/>
                  </a:solidFill>
                </a:endParaRPr>
              </a:p>
            </p:txBody>
          </p:sp>
          <p:sp>
            <p:nvSpPr>
              <p:cNvPr id="23" name="Oval 37"/>
              <p:cNvSpPr/>
              <p:nvPr/>
            </p:nvSpPr>
            <p:spPr>
              <a:xfrm>
                <a:off x="8612187" y="4674394"/>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300" dirty="0" smtClean="0">
                  <a:solidFill>
                    <a:prstClr val="white"/>
                  </a:solidFill>
                </a:endParaRPr>
              </a:p>
            </p:txBody>
          </p:sp>
          <p:sp>
            <p:nvSpPr>
              <p:cNvPr id="24" name="Oval 38"/>
              <p:cNvSpPr/>
              <p:nvPr/>
            </p:nvSpPr>
            <p:spPr>
              <a:xfrm>
                <a:off x="8369300" y="43791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300" dirty="0" smtClean="0">
                  <a:solidFill>
                    <a:prstClr val="white"/>
                  </a:solidFill>
                </a:endParaRPr>
              </a:p>
            </p:txBody>
          </p:sp>
          <p:sp>
            <p:nvSpPr>
              <p:cNvPr id="25" name="Oval 39"/>
              <p:cNvSpPr/>
              <p:nvPr/>
            </p:nvSpPr>
            <p:spPr>
              <a:xfrm>
                <a:off x="7845425" y="44386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300" dirty="0" smtClean="0">
                  <a:solidFill>
                    <a:prstClr val="white"/>
                  </a:solidFill>
                </a:endParaRPr>
              </a:p>
            </p:txBody>
          </p:sp>
          <p:sp>
            <p:nvSpPr>
              <p:cNvPr id="26" name="Oval 40"/>
              <p:cNvSpPr/>
              <p:nvPr/>
            </p:nvSpPr>
            <p:spPr>
              <a:xfrm>
                <a:off x="7914482"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300" dirty="0" smtClean="0">
                  <a:solidFill>
                    <a:prstClr val="white"/>
                  </a:solidFill>
                </a:endParaRPr>
              </a:p>
            </p:txBody>
          </p:sp>
          <p:sp>
            <p:nvSpPr>
              <p:cNvPr id="27" name="Oval 41"/>
              <p:cNvSpPr/>
              <p:nvPr/>
            </p:nvSpPr>
            <p:spPr>
              <a:xfrm>
                <a:off x="7983538"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300" dirty="0" smtClean="0">
                  <a:solidFill>
                    <a:prstClr val="white"/>
                  </a:solidFill>
                </a:endParaRPr>
              </a:p>
            </p:txBody>
          </p:sp>
          <p:sp>
            <p:nvSpPr>
              <p:cNvPr id="28" name="Oval 42"/>
              <p:cNvSpPr/>
              <p:nvPr/>
            </p:nvSpPr>
            <p:spPr>
              <a:xfrm>
                <a:off x="8052595" y="417433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300" dirty="0" smtClean="0">
                  <a:solidFill>
                    <a:prstClr val="white"/>
                  </a:solidFill>
                </a:endParaRPr>
              </a:p>
            </p:txBody>
          </p:sp>
          <p:sp>
            <p:nvSpPr>
              <p:cNvPr id="29" name="Oval 43"/>
              <p:cNvSpPr/>
              <p:nvPr/>
            </p:nvSpPr>
            <p:spPr>
              <a:xfrm>
                <a:off x="8031163" y="40481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300" dirty="0" smtClean="0">
                  <a:solidFill>
                    <a:prstClr val="white"/>
                  </a:solidFill>
                </a:endParaRPr>
              </a:p>
            </p:txBody>
          </p:sp>
          <p:sp>
            <p:nvSpPr>
              <p:cNvPr id="30" name="Oval 44"/>
              <p:cNvSpPr/>
              <p:nvPr/>
            </p:nvSpPr>
            <p:spPr>
              <a:xfrm>
                <a:off x="8138320" y="39266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300" dirty="0" smtClean="0">
                  <a:solidFill>
                    <a:prstClr val="white"/>
                  </a:solidFill>
                </a:endParaRPr>
              </a:p>
            </p:txBody>
          </p:sp>
          <p:sp>
            <p:nvSpPr>
              <p:cNvPr id="31" name="Oval 45"/>
              <p:cNvSpPr/>
              <p:nvPr/>
            </p:nvSpPr>
            <p:spPr>
              <a:xfrm>
                <a:off x="8212138" y="39671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300" dirty="0" smtClean="0">
                  <a:solidFill>
                    <a:prstClr val="white"/>
                  </a:solidFill>
                </a:endParaRPr>
              </a:p>
            </p:txBody>
          </p:sp>
          <p:sp>
            <p:nvSpPr>
              <p:cNvPr id="32" name="Oval 46"/>
              <p:cNvSpPr/>
              <p:nvPr/>
            </p:nvSpPr>
            <p:spPr>
              <a:xfrm>
                <a:off x="8145463" y="40338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300" dirty="0" smtClean="0">
                  <a:solidFill>
                    <a:prstClr val="white"/>
                  </a:solidFill>
                </a:endParaRPr>
              </a:p>
            </p:txBody>
          </p:sp>
          <p:sp>
            <p:nvSpPr>
              <p:cNvPr id="33" name="Oval 47"/>
              <p:cNvSpPr/>
              <p:nvPr/>
            </p:nvSpPr>
            <p:spPr>
              <a:xfrm>
                <a:off x="8085932" y="41243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300" dirty="0" smtClean="0">
                  <a:solidFill>
                    <a:prstClr val="white"/>
                  </a:solidFill>
                </a:endParaRPr>
              </a:p>
            </p:txBody>
          </p:sp>
          <p:sp>
            <p:nvSpPr>
              <p:cNvPr id="34" name="Oval 48"/>
              <p:cNvSpPr/>
              <p:nvPr/>
            </p:nvSpPr>
            <p:spPr>
              <a:xfrm>
                <a:off x="8150226" y="41171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300" dirty="0" smtClean="0">
                  <a:solidFill>
                    <a:prstClr val="white"/>
                  </a:solidFill>
                </a:endParaRPr>
              </a:p>
            </p:txBody>
          </p:sp>
          <p:sp>
            <p:nvSpPr>
              <p:cNvPr id="35" name="Oval 49"/>
              <p:cNvSpPr/>
              <p:nvPr/>
            </p:nvSpPr>
            <p:spPr>
              <a:xfrm>
                <a:off x="8204995" y="41481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300" dirty="0" smtClean="0">
                  <a:solidFill>
                    <a:prstClr val="white"/>
                  </a:solidFill>
                </a:endParaRPr>
              </a:p>
            </p:txBody>
          </p:sp>
          <p:sp>
            <p:nvSpPr>
              <p:cNvPr id="36" name="Oval 50"/>
              <p:cNvSpPr/>
              <p:nvPr/>
            </p:nvSpPr>
            <p:spPr>
              <a:xfrm>
                <a:off x="8240713" y="41981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300" dirty="0" smtClean="0">
                  <a:solidFill>
                    <a:prstClr val="white"/>
                  </a:solidFill>
                </a:endParaRPr>
              </a:p>
            </p:txBody>
          </p:sp>
          <p:sp>
            <p:nvSpPr>
              <p:cNvPr id="37" name="Oval 51"/>
              <p:cNvSpPr/>
              <p:nvPr/>
            </p:nvSpPr>
            <p:spPr>
              <a:xfrm>
                <a:off x="8243095"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300" dirty="0" smtClean="0">
                  <a:solidFill>
                    <a:prstClr val="white"/>
                  </a:solidFill>
                </a:endParaRPr>
              </a:p>
            </p:txBody>
          </p:sp>
          <p:sp>
            <p:nvSpPr>
              <p:cNvPr id="38" name="Oval 52"/>
              <p:cNvSpPr/>
              <p:nvPr/>
            </p:nvSpPr>
            <p:spPr>
              <a:xfrm>
                <a:off x="8171657" y="42767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300" dirty="0" smtClean="0">
                  <a:solidFill>
                    <a:prstClr val="white"/>
                  </a:solidFill>
                </a:endParaRPr>
              </a:p>
            </p:txBody>
          </p:sp>
          <p:sp>
            <p:nvSpPr>
              <p:cNvPr id="39" name="Oval 53"/>
              <p:cNvSpPr/>
              <p:nvPr/>
            </p:nvSpPr>
            <p:spPr>
              <a:xfrm>
                <a:off x="8128795" y="4202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300" dirty="0" smtClean="0">
                  <a:solidFill>
                    <a:prstClr val="white"/>
                  </a:solidFill>
                </a:endParaRPr>
              </a:p>
            </p:txBody>
          </p:sp>
        </p:grpSp>
      </p:grpSp>
      <p:sp>
        <p:nvSpPr>
          <p:cNvPr id="335" name="Rectangle 9"/>
          <p:cNvSpPr>
            <a:spLocks noChangeArrowheads="1"/>
          </p:cNvSpPr>
          <p:nvPr userDrawn="1">
            <p:custDataLst>
              <p:tags r:id="rId3"/>
            </p:custDataLst>
          </p:nvPr>
        </p:nvSpPr>
        <p:spPr bwMode="gray">
          <a:xfrm>
            <a:off x="1031966" y="3617150"/>
            <a:ext cx="393216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algn="just" defTabSz="1042966">
              <a:defRPr/>
            </a:pPr>
            <a:r>
              <a:rPr lang="en-US" b="1" dirty="0" smtClean="0">
                <a:solidFill>
                  <a:prstClr val="white"/>
                </a:solidFill>
                <a:latin typeface="Arial"/>
                <a:cs typeface="Arial"/>
              </a:rPr>
              <a:t>About Capgemini</a:t>
            </a:r>
            <a:endParaRPr lang="en-US" sz="1000" dirty="0" smtClean="0">
              <a:solidFill>
                <a:prstClr val="white"/>
              </a:solidFill>
              <a:latin typeface="Arial" pitchFamily="34" charset="0"/>
              <a:cs typeface="Arial" pitchFamily="34" charset="0"/>
            </a:endParaRPr>
          </a:p>
          <a:p>
            <a:pPr algn="just" defTabSz="957756"/>
            <a:endParaRPr lang="en-US" sz="1000" dirty="0" smtClean="0">
              <a:solidFill>
                <a:prstClr val="white"/>
              </a:solidFill>
              <a:latin typeface="Arial" pitchFamily="34" charset="0"/>
              <a:cs typeface="Arial" pitchFamily="34" charset="0"/>
            </a:endParaRPr>
          </a:p>
          <a:p>
            <a:pPr algn="just" defTabSz="957756"/>
            <a:r>
              <a:rPr lang="en-US" sz="1000" dirty="0" smtClean="0">
                <a:solidFill>
                  <a:prstClr val="white"/>
                </a:solidFill>
                <a:latin typeface="Arial" pitchFamily="34" charset="0"/>
                <a:cs typeface="Arial" pitchFamily="34" charset="0"/>
              </a:rPr>
              <a:t>With more than 125,000 people in 44 countries, Capgemini is one of the world's foremost providers of consulting, technology and outsourcing services. The Group reported 2012 global revenues of EUR 10.3 billion.</a:t>
            </a:r>
          </a:p>
          <a:p>
            <a:pPr algn="just" defTabSz="957756"/>
            <a:r>
              <a:rPr lang="en-US" sz="1000" dirty="0" smtClean="0">
                <a:solidFill>
                  <a:prstClr val="white"/>
                </a:solidFill>
                <a:latin typeface="Arial" pitchFamily="34" charset="0"/>
                <a:cs typeface="Arial" pitchFamily="34" charset="0"/>
              </a:rPr>
              <a:t>Together with its clients, Capgemini creates and delivers business and technology solutions that fit their needs and drive the results they want. A deeply multicultural organization, Capgemini has developed its own way of working, the Collaborative Business Experience</a:t>
            </a:r>
            <a:r>
              <a:rPr lang="en-US" sz="1000" baseline="30000" dirty="0" smtClean="0">
                <a:solidFill>
                  <a:prstClr val="white"/>
                </a:solidFill>
                <a:latin typeface="Arial" pitchFamily="34" charset="0"/>
                <a:cs typeface="Arial" pitchFamily="34" charset="0"/>
              </a:rPr>
              <a:t>TM</a:t>
            </a:r>
            <a:r>
              <a:rPr lang="en-US" sz="1000" dirty="0" smtClean="0">
                <a:solidFill>
                  <a:prstClr val="white"/>
                </a:solidFill>
                <a:latin typeface="Arial" pitchFamily="34" charset="0"/>
                <a:cs typeface="Arial" pitchFamily="34" charset="0"/>
              </a:rPr>
              <a:t>, and draws on Rightshore</a:t>
            </a:r>
            <a:r>
              <a:rPr lang="en-US" sz="1000" baseline="30000" dirty="0" smtClean="0">
                <a:solidFill>
                  <a:prstClr val="white"/>
                </a:solidFill>
                <a:latin typeface="Arial" pitchFamily="34" charset="0"/>
                <a:cs typeface="Arial" pitchFamily="34" charset="0"/>
              </a:rPr>
              <a:t>®</a:t>
            </a:r>
            <a:r>
              <a:rPr lang="en-US" sz="1000" dirty="0" smtClean="0">
                <a:solidFill>
                  <a:prstClr val="white"/>
                </a:solidFill>
                <a:latin typeface="Arial" pitchFamily="34" charset="0"/>
                <a:cs typeface="Arial" pitchFamily="34" charset="0"/>
              </a:rPr>
              <a:t>, its worldwide delivery model.</a:t>
            </a:r>
            <a:endParaRPr lang="en-US" sz="1000" dirty="0">
              <a:solidFill>
                <a:prstClr val="white"/>
              </a:solidFill>
              <a:latin typeface="Arial" pitchFamily="34" charset="0"/>
              <a:cs typeface="Arial" pitchFamily="34" charset="0"/>
            </a:endParaRPr>
          </a:p>
          <a:p>
            <a:pPr algn="just" defTabSz="957756"/>
            <a:endParaRPr lang="en-US" sz="1050" dirty="0">
              <a:solidFill>
                <a:prstClr val="white"/>
              </a:solidFill>
              <a:latin typeface="Arial" pitchFamily="34" charset="0"/>
              <a:cs typeface="Arial" pitchFamily="34" charset="0"/>
            </a:endParaRPr>
          </a:p>
          <a:p>
            <a:pPr algn="just" defTabSz="957756"/>
            <a:r>
              <a:rPr lang="en-US" sz="900" i="1" dirty="0">
                <a:solidFill>
                  <a:prstClr val="white"/>
                </a:solidFill>
                <a:latin typeface="Arial" pitchFamily="34" charset="0"/>
                <a:cs typeface="Arial" pitchFamily="34" charset="0"/>
              </a:rPr>
              <a:t>Rightshore</a:t>
            </a:r>
            <a:r>
              <a:rPr lang="en-US" sz="900" i="1" baseline="30000" dirty="0">
                <a:solidFill>
                  <a:prstClr val="white"/>
                </a:solidFill>
                <a:latin typeface="Arial" pitchFamily="34" charset="0"/>
                <a:cs typeface="Arial" pitchFamily="34" charset="0"/>
              </a:rPr>
              <a:t>®</a:t>
            </a:r>
            <a:r>
              <a:rPr lang="en-US" sz="900" i="1" dirty="0">
                <a:solidFill>
                  <a:prstClr val="white"/>
                </a:solidFill>
                <a:latin typeface="Arial" pitchFamily="34" charset="0"/>
                <a:cs typeface="Arial" pitchFamily="34" charset="0"/>
              </a:rPr>
              <a:t> is a trademark belonging to Capgemini</a:t>
            </a:r>
            <a:endParaRPr lang="en-US" sz="900" b="1" kern="0" noProof="1">
              <a:solidFill>
                <a:prstClr val="white"/>
              </a:solidFill>
              <a:latin typeface="Arial" pitchFamily="34" charset="0"/>
              <a:cs typeface="Arial" pitchFamily="34" charset="0"/>
            </a:endParaRPr>
          </a:p>
        </p:txBody>
      </p:sp>
      <p:pic>
        <p:nvPicPr>
          <p:cNvPr id="338" name="Image 337" descr="CBE_Label_ppt.png"/>
          <p:cNvPicPr>
            <a:picLocks noChangeAspect="1"/>
          </p:cNvPicPr>
          <p:nvPr userDrawn="1"/>
        </p:nvPicPr>
        <p:blipFill>
          <a:blip r:embed="rId8" cstate="print"/>
          <a:stretch>
            <a:fillRect/>
          </a:stretch>
        </p:blipFill>
        <p:spPr>
          <a:xfrm>
            <a:off x="800977" y="3468294"/>
            <a:ext cx="479605" cy="522508"/>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144000" cy="6353298"/>
          </a:xfrm>
          <a:prstGeom prst="rect">
            <a:avLst/>
          </a:prstGeom>
        </p:spPr>
      </p:pic>
      <p:graphicFrame>
        <p:nvGraphicFramePr>
          <p:cNvPr id="7" name="Object 6" hidden="1"/>
          <p:cNvGraphicFramePr>
            <a:graphicFrameLocks noChangeAspect="1"/>
          </p:cNvGraphicFramePr>
          <p:nvPr/>
        </p:nvGraphicFramePr>
        <p:xfrm>
          <a:off x="0" y="0"/>
          <a:ext cx="146538" cy="158750"/>
        </p:xfrm>
        <a:graphic>
          <a:graphicData uri="http://schemas.openxmlformats.org/presentationml/2006/ole">
            <p:oleObj spid="_x0000_s5529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solidFill>
                  <a:schemeClr val="tx1"/>
                </a:solidFill>
              </a:defRPr>
            </a:lvl1pPr>
          </a:lstStyle>
          <a:p>
            <a:r>
              <a:rPr lang="en-US" dirty="0" smtClean="0"/>
              <a:t>Click to edit Master title style</a:t>
            </a:r>
            <a:endParaRPr lang="en-US" dirty="0"/>
          </a:p>
        </p:txBody>
      </p:sp>
      <p:sp>
        <p:nvSpPr>
          <p:cNvPr id="6" name="Espace réservé du contenu 5"/>
          <p:cNvSpPr>
            <a:spLocks noGrp="1"/>
          </p:cNvSpPr>
          <p:nvPr>
            <p:ph sz="quarter" idx="10" hasCustomPrompt="1"/>
            <p:custDataLst>
              <p:tags r:id="rId3"/>
            </p:custDataLst>
          </p:nvPr>
        </p:nvSpPr>
        <p:spPr>
          <a:xfrm>
            <a:off x="298604" y="1501986"/>
            <a:ext cx="6283986" cy="246221"/>
          </a:xfrm>
        </p:spPr>
        <p:txBody>
          <a:bodyPr/>
          <a:lstStyle>
            <a:lvl1pPr>
              <a:defRPr>
                <a:solidFill>
                  <a:srgbClr val="000000"/>
                </a:solidFill>
              </a:defRPr>
            </a:lvl1pPr>
          </a:lstStyle>
          <a:p>
            <a:pPr lvl="0"/>
            <a:r>
              <a:rPr lang="en-US" noProof="0" dirty="0" smtClean="0"/>
              <a:t>Click to edit Master text style</a:t>
            </a:r>
          </a:p>
        </p:txBody>
      </p:sp>
      <p:sp>
        <p:nvSpPr>
          <p:cNvPr id="10" name="Freeform 4"/>
          <p:cNvSpPr>
            <a:spLocks/>
          </p:cNvSpPr>
          <p:nvPr userDrawn="1">
            <p:custDataLst>
              <p:tags r:id="rId4"/>
            </p:custDataLst>
          </p:nvPr>
        </p:nvSpPr>
        <p:spPr bwMode="auto">
          <a:xfrm>
            <a:off x="3" y="504958"/>
            <a:ext cx="9143998" cy="67211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2"/>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ith Lead Line &amp; Bulleted List">
    <p:spTree>
      <p:nvGrpSpPr>
        <p:cNvPr id="1" name=""/>
        <p:cNvGrpSpPr/>
        <p:nvPr/>
      </p:nvGrpSpPr>
      <p:grpSpPr>
        <a:xfrm>
          <a:off x="0" y="0"/>
          <a:ext cx="0" cy="0"/>
          <a:chOff x="0" y="0"/>
          <a:chExt cx="0" cy="0"/>
        </a:xfrm>
      </p:grpSpPr>
      <p:sp>
        <p:nvSpPr>
          <p:cNvPr id="2" name="Title 1"/>
          <p:cNvSpPr>
            <a:spLocks noGrp="1"/>
          </p:cNvSpPr>
          <p:nvPr>
            <p:ph type="title"/>
          </p:nvPr>
        </p:nvSpPr>
        <p:spPr>
          <a:xfrm>
            <a:off x="0" y="25263"/>
            <a:ext cx="8823960" cy="822960"/>
          </a:xfrm>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20040" y="1171981"/>
            <a:ext cx="8503920" cy="1384995"/>
          </a:xfrm>
          <a:noFill/>
          <a:ln w="9525" algn="ctr">
            <a:noFill/>
            <a:miter lim="800000"/>
            <a:headEnd/>
            <a:tailEnd/>
          </a:ln>
          <a:effectLst/>
        </p:spPr>
        <p:txBody>
          <a:bodyPr vert="horz" wrap="square" lIns="0" tIns="0" rIns="0" bIns="0" numCol="1" anchor="t" anchorCtr="0" compatLnSpc="1">
            <a:prstTxWarp prst="textNoShape">
              <a:avLst/>
            </a:prstTxWarp>
            <a:spAutoFit/>
          </a:bodyPr>
          <a:lstStyle>
            <a:lvl1pPr marL="0" indent="0" algn="l" defTabSz="914400" rtl="0" eaLnBrk="0" fontAlgn="base" latinLnBrk="0" hangingPunct="0">
              <a:spcBef>
                <a:spcPct val="0"/>
              </a:spcBef>
              <a:spcAft>
                <a:spcPts val="600"/>
              </a:spcAft>
              <a:buClr>
                <a:schemeClr val="accent2"/>
              </a:buClr>
              <a:buNone/>
              <a:defRPr lang="en-US" sz="1600" b="1" kern="1200" dirty="0" smtClean="0">
                <a:solidFill>
                  <a:schemeClr val="tx1"/>
                </a:solidFill>
                <a:latin typeface="Arial" pitchFamily="34" charset="0"/>
                <a:ea typeface="+mn-ea"/>
                <a:cs typeface="Arial" pitchFamily="34" charset="0"/>
              </a:defRPr>
            </a:lvl1pPr>
            <a:lvl2pPr marL="231775" indent="-231775" algn="l" defTabSz="914400" rtl="0" eaLnBrk="0" fontAlgn="base" latinLnBrk="0" hangingPunct="0">
              <a:spcBef>
                <a:spcPct val="0"/>
              </a:spcBef>
              <a:spcAft>
                <a:spcPts val="600"/>
              </a:spcAft>
              <a:buClr>
                <a:schemeClr val="accent2"/>
              </a:buClr>
              <a:buFont typeface="Wingdings" pitchFamily="2" charset="2"/>
              <a:buChar char="§"/>
              <a:defRPr lang="en-US" sz="1600" b="0" kern="1200" dirty="0" smtClean="0">
                <a:solidFill>
                  <a:schemeClr val="tx1"/>
                </a:solidFill>
                <a:latin typeface="Arial" pitchFamily="34" charset="0"/>
                <a:ea typeface="+mn-ea"/>
                <a:cs typeface="Arial" pitchFamily="34" charset="0"/>
              </a:defRPr>
            </a:lvl2pPr>
            <a:lvl3pPr marL="569913" indent="-228600" algn="l" defTabSz="914400" rtl="0" eaLnBrk="0" fontAlgn="base" latinLnBrk="0" hangingPunct="0">
              <a:spcBef>
                <a:spcPct val="0"/>
              </a:spcBef>
              <a:spcAft>
                <a:spcPts val="600"/>
              </a:spcAft>
              <a:buClr>
                <a:schemeClr val="accent2"/>
              </a:buClr>
              <a:buFont typeface="Arial" pitchFamily="34" charset="0"/>
              <a:buChar char="–"/>
              <a:defRPr lang="en-US" sz="1400" b="0" kern="1200" dirty="0" smtClean="0">
                <a:solidFill>
                  <a:schemeClr val="tx1"/>
                </a:solidFill>
                <a:latin typeface="Arial" pitchFamily="34" charset="0"/>
                <a:ea typeface="+mn-ea"/>
                <a:cs typeface="Arial" pitchFamily="34" charset="0"/>
              </a:defRPr>
            </a:lvl3pPr>
            <a:lvl4pPr marL="795338" indent="-228600" algn="l" defTabSz="914400" rtl="0" eaLnBrk="0" fontAlgn="base" latinLnBrk="0" hangingPunct="0">
              <a:spcBef>
                <a:spcPct val="0"/>
              </a:spcBef>
              <a:spcAft>
                <a:spcPts val="600"/>
              </a:spcAft>
              <a:buClr>
                <a:schemeClr val="accent2"/>
              </a:buClr>
              <a:buFont typeface="Arial" pitchFamily="34" charset="0"/>
              <a:buChar char="•"/>
              <a:defRPr lang="en-US" sz="1200" b="0" kern="1200" dirty="0" smtClean="0">
                <a:solidFill>
                  <a:schemeClr val="tx1"/>
                </a:solidFill>
                <a:latin typeface="Arial" pitchFamily="34" charset="0"/>
                <a:ea typeface="+mn-ea"/>
                <a:cs typeface="Arial" pitchFamily="34" charset="0"/>
              </a:defRPr>
            </a:lvl4pPr>
            <a:lvl5pPr marL="1031875" indent="-228600" algn="l" defTabSz="914400" rtl="0" eaLnBrk="0" fontAlgn="base" latinLnBrk="0" hangingPunct="0">
              <a:spcBef>
                <a:spcPct val="0"/>
              </a:spcBef>
              <a:spcAft>
                <a:spcPts val="600"/>
              </a:spcAft>
              <a:buClr>
                <a:schemeClr val="accent2"/>
              </a:buClr>
              <a:buFont typeface="Arial" pitchFamily="34" charset="0"/>
              <a:buChar char="–"/>
              <a:defRPr lang="en-US" sz="1200" b="0" kern="1200" dirty="0" smtClean="0">
                <a:solidFill>
                  <a:schemeClr val="tx1"/>
                </a:solidFill>
                <a:latin typeface="Arial" pitchFamily="34" charset="0"/>
                <a:ea typeface="+mn-ea"/>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marL="233363" indent="-233363">
              <a:defRPr lang="en-US" sz="1600" b="0" kern="1200" dirty="0" smtClean="0">
                <a:solidFill>
                  <a:schemeClr val="tx1"/>
                </a:solidFill>
                <a:latin typeface="Arial" pitchFamily="34" charset="0"/>
                <a:ea typeface="+mn-ea"/>
                <a:cs typeface="Arial" pitchFamily="34" charset="0"/>
              </a:defRPr>
            </a:lvl1pPr>
            <a:lvl2pPr marL="457200" indent="-223838">
              <a:defRPr lang="en-US" sz="1600" b="0" kern="1200" dirty="0" smtClean="0">
                <a:solidFill>
                  <a:schemeClr val="tx1"/>
                </a:solidFill>
                <a:latin typeface="Arial" pitchFamily="34" charset="0"/>
                <a:ea typeface="+mn-ea"/>
                <a:cs typeface="Arial" pitchFamily="34" charset="0"/>
              </a:defRPr>
            </a:lvl2pPr>
            <a:lvl3pPr>
              <a:defRPr lang="en-US" sz="1400" b="0" kern="1200" dirty="0" smtClean="0">
                <a:solidFill>
                  <a:schemeClr val="tx1"/>
                </a:solidFill>
                <a:latin typeface="Arial" pitchFamily="34" charset="0"/>
                <a:ea typeface="+mn-ea"/>
                <a:cs typeface="Arial" pitchFamily="34" charset="0"/>
              </a:defRPr>
            </a:lvl3pPr>
            <a:lvl4pPr>
              <a:defRPr lang="en-US" sz="1200" b="0" kern="1200" dirty="0" smtClean="0">
                <a:solidFill>
                  <a:schemeClr val="tx1"/>
                </a:solidFill>
                <a:latin typeface="Arial" pitchFamily="34" charset="0"/>
                <a:ea typeface="+mn-ea"/>
                <a:cs typeface="Arial" pitchFamily="34" charset="0"/>
              </a:defRPr>
            </a:lvl4pPr>
            <a:lvl5pPr>
              <a:defRPr lang="en-US" sz="1200" b="0" kern="1200" dirty="0">
                <a:solidFill>
                  <a:schemeClr val="tx1"/>
                </a:solidFill>
                <a:latin typeface="Arial" pitchFamily="34" charset="0"/>
                <a:ea typeface="+mn-ea"/>
                <a:cs typeface="Arial" pitchFamily="34" charset="0"/>
              </a:defRPr>
            </a:lvl5pPr>
          </a:lstStyle>
          <a:p>
            <a:pPr marL="233363" lvl="0" indent="-233363" algn="l" defTabSz="914400" rtl="0" eaLnBrk="1" fontAlgn="base" latinLnBrk="0" hangingPunct="1">
              <a:spcBef>
                <a:spcPct val="0"/>
              </a:spcBef>
              <a:spcAft>
                <a:spcPts val="600"/>
              </a:spcAft>
              <a:buClr>
                <a:schemeClr val="accent2"/>
              </a:buClr>
              <a:buFont typeface="Wingdings" pitchFamily="2" charset="2"/>
              <a:buChar char="§"/>
            </a:pPr>
            <a:r>
              <a:rPr lang="en-US" smtClean="0"/>
              <a:t>Click to edit Master text styles</a:t>
            </a:r>
          </a:p>
          <a:p>
            <a:pPr marL="233363" lvl="1" indent="-233363" algn="l" defTabSz="914400" rtl="0" eaLnBrk="1" fontAlgn="base" latinLnBrk="0" hangingPunct="1">
              <a:spcBef>
                <a:spcPct val="0"/>
              </a:spcBef>
              <a:spcAft>
                <a:spcPts val="600"/>
              </a:spcAft>
              <a:buClr>
                <a:schemeClr val="accent2"/>
              </a:buClr>
              <a:buFont typeface="Wingdings" pitchFamily="2" charset="2"/>
              <a:buChar char="§"/>
            </a:pPr>
            <a:r>
              <a:rPr lang="en-US" smtClean="0"/>
              <a:t>Second level</a:t>
            </a:r>
          </a:p>
          <a:p>
            <a:pPr marL="233363" lvl="2" indent="-233363" algn="l" defTabSz="914400" rtl="0" eaLnBrk="1" fontAlgn="base" latinLnBrk="0" hangingPunct="1">
              <a:spcBef>
                <a:spcPct val="0"/>
              </a:spcBef>
              <a:spcAft>
                <a:spcPts val="600"/>
              </a:spcAft>
              <a:buClr>
                <a:schemeClr val="accent2"/>
              </a:buClr>
              <a:buFont typeface="Wingdings" pitchFamily="2" charset="2"/>
              <a:buChar char="§"/>
            </a:pPr>
            <a:r>
              <a:rPr lang="en-US" smtClean="0"/>
              <a:t>Third level</a:t>
            </a:r>
          </a:p>
          <a:p>
            <a:pPr marL="233363" lvl="3" indent="-233363" algn="l" defTabSz="914400" rtl="0" eaLnBrk="1" fontAlgn="base" latinLnBrk="0" hangingPunct="1">
              <a:spcBef>
                <a:spcPct val="0"/>
              </a:spcBef>
              <a:spcAft>
                <a:spcPts val="600"/>
              </a:spcAft>
              <a:buClr>
                <a:schemeClr val="accent2"/>
              </a:buClr>
              <a:buFont typeface="Wingdings" pitchFamily="2" charset="2"/>
              <a:buChar char="§"/>
            </a:pPr>
            <a:r>
              <a:rPr lang="en-US" smtClean="0"/>
              <a:t>Fourth level</a:t>
            </a:r>
          </a:p>
          <a:p>
            <a:pPr marL="233363" lvl="4" indent="-233363" algn="l" defTabSz="914400" rtl="0" eaLnBrk="1" fontAlgn="base" latinLnBrk="0" hangingPunct="1">
              <a:spcBef>
                <a:spcPct val="0"/>
              </a:spcBef>
              <a:spcAft>
                <a:spcPts val="600"/>
              </a:spcAft>
              <a:buClr>
                <a:schemeClr val="accent2"/>
              </a:buClr>
              <a:buFont typeface="Wingdings" pitchFamily="2" charset="2"/>
              <a:buChar char="§"/>
            </a:pPr>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2"/>
        </a:solidFill>
        <a:effectLst/>
      </p:bgPr>
    </p:bg>
    <p:spTree>
      <p:nvGrpSpPr>
        <p:cNvPr id="1" name=""/>
        <p:cNvGrpSpPr/>
        <p:nvPr/>
      </p:nvGrpSpPr>
      <p:grpSpPr>
        <a:xfrm>
          <a:off x="0" y="0"/>
          <a:ext cx="0" cy="0"/>
          <a:chOff x="0" y="0"/>
          <a:chExt cx="0" cy="0"/>
        </a:xfrm>
      </p:grpSpPr>
      <p:pic>
        <p:nvPicPr>
          <p:cNvPr id="19" name="Picture 18" descr="88893642.jpg"/>
          <p:cNvPicPr>
            <a:picLocks noChangeAspect="1"/>
          </p:cNvPicPr>
          <p:nvPr userDrawn="1"/>
        </p:nvPicPr>
        <p:blipFill>
          <a:blip r:embed="rId4" cstate="print"/>
          <a:srcRect l="8198" t="13828" r="13096"/>
          <a:stretch>
            <a:fillRect/>
          </a:stretch>
        </p:blipFill>
        <p:spPr>
          <a:xfrm>
            <a:off x="0" y="0"/>
            <a:ext cx="9144000" cy="6661118"/>
          </a:xfrm>
          <a:prstGeom prst="rect">
            <a:avLst/>
          </a:prstGeom>
        </p:spPr>
      </p:pic>
      <p:sp>
        <p:nvSpPr>
          <p:cNvPr id="17" name="Rectangle 7"/>
          <p:cNvSpPr/>
          <p:nvPr userDrawn="1">
            <p:custDataLst>
              <p:tags r:id="rId1"/>
            </p:custDataLst>
          </p:nvPr>
        </p:nvSpPr>
        <p:spPr bwMode="auto">
          <a:xfrm flipV="1">
            <a:off x="-1085" y="3384920"/>
            <a:ext cx="9145086" cy="347308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18" name="Titre 1"/>
          <p:cNvSpPr>
            <a:spLocks noGrp="1"/>
          </p:cNvSpPr>
          <p:nvPr>
            <p:ph type="title" hasCustomPrompt="1"/>
            <p:custDataLst>
              <p:tags r:id="rId2"/>
            </p:custDataLst>
          </p:nvPr>
        </p:nvSpPr>
        <p:spPr>
          <a:xfrm>
            <a:off x="0" y="4699006"/>
            <a:ext cx="9144000" cy="899319"/>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3600" b="0" kern="1200" cap="none" baseline="0" dirty="0" smtClean="0">
                <a:solidFill>
                  <a:schemeClr val="tx1"/>
                </a:solidFill>
                <a:latin typeface="Arial" pitchFamily="34" charset="0"/>
                <a:ea typeface="+mj-ea"/>
                <a:cs typeface="Arial" pitchFamily="34" charset="0"/>
              </a:defRPr>
            </a:lvl1pPr>
          </a:lstStyle>
          <a:p>
            <a:pPr lvl="0"/>
            <a:r>
              <a:rPr lang="en-US" noProof="0" dirty="0" smtClean="0"/>
              <a:t>Click to edit Master text style</a:t>
            </a:r>
          </a:p>
        </p:txBody>
      </p:sp>
      <p:sp>
        <p:nvSpPr>
          <p:cNvPr id="6" name="Text Placeholder 5"/>
          <p:cNvSpPr>
            <a:spLocks noGrp="1"/>
          </p:cNvSpPr>
          <p:nvPr>
            <p:ph type="body" sz="quarter" idx="10"/>
          </p:nvPr>
        </p:nvSpPr>
        <p:spPr>
          <a:xfrm>
            <a:off x="863600" y="5598325"/>
            <a:ext cx="7556500" cy="307777"/>
          </a:xfrm>
        </p:spPr>
        <p:txBody>
          <a:bodyPr/>
          <a:lstStyle>
            <a:lvl1pPr marL="0" indent="0">
              <a:buNone/>
              <a:defRPr sz="2000"/>
            </a:lvl1pPr>
            <a:lvl2pPr>
              <a:buNone/>
              <a:defRPr/>
            </a:lvl2pPr>
            <a:lvl3pPr>
              <a:buNone/>
              <a:defRPr/>
            </a:lvl3pPr>
            <a:lvl4pPr>
              <a:buNone/>
              <a:defRPr/>
            </a:lvl4pPr>
            <a:lvl5pPr>
              <a:buNone/>
              <a:defRPr/>
            </a:lvl5pPr>
          </a:lstStyle>
          <a:p>
            <a:pPr lvl="0"/>
            <a:r>
              <a:rPr lang="en-US" smtClean="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pic>
        <p:nvPicPr>
          <p:cNvPr id="6" name="Image 5" descr="test5.jpg"/>
          <p:cNvPicPr>
            <a:picLocks noChangeAspect="1"/>
          </p:cNvPicPr>
          <p:nvPr userDrawn="1"/>
        </p:nvPicPr>
        <p:blipFill>
          <a:blip r:embed="rId5" cstate="print"/>
          <a:srcRect l="240" t="179" r="380" b="511"/>
          <a:stretch>
            <a:fillRect/>
          </a:stretch>
        </p:blipFill>
        <p:spPr>
          <a:xfrm>
            <a:off x="0" y="1050622"/>
            <a:ext cx="9144000" cy="5807378"/>
          </a:xfrm>
          <a:prstGeom prst="rect">
            <a:avLst/>
          </a:prstGeom>
        </p:spPr>
      </p:pic>
      <p:graphicFrame>
        <p:nvGraphicFramePr>
          <p:cNvPr id="5" name="Object 4" hidden="1"/>
          <p:cNvGraphicFramePr>
            <a:graphicFrameLocks noChangeAspect="1"/>
          </p:cNvGraphicFramePr>
          <p:nvPr/>
        </p:nvGraphicFramePr>
        <p:xfrm>
          <a:off x="0" y="0"/>
          <a:ext cx="146538" cy="158750"/>
        </p:xfrm>
        <a:graphic>
          <a:graphicData uri="http://schemas.openxmlformats.org/presentationml/2006/ole">
            <p:oleObj spid="_x0000_s65538" name="think-cell Slide" r:id="rId6" imgW="360" imgH="360" progId="">
              <p:embed/>
            </p:oleObj>
          </a:graphicData>
        </a:graphic>
      </p:graphicFrame>
      <p:sp>
        <p:nvSpPr>
          <p:cNvPr id="4" name="Rectangle 7"/>
          <p:cNvSpPr/>
          <p:nvPr userDrawn="1">
            <p:custDataLst>
              <p:tags r:id="rId2"/>
            </p:custDataLst>
          </p:nvPr>
        </p:nvSpPr>
        <p:spPr bwMode="auto">
          <a:xfrm>
            <a:off x="-1891" y="0"/>
            <a:ext cx="9146339" cy="3329158"/>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8 w 10562411"/>
              <a:gd name="connsiteY0" fmla="*/ 0 h 3670551"/>
              <a:gd name="connsiteX1" fmla="*/ 10561655 w 10562411"/>
              <a:gd name="connsiteY1" fmla="*/ 712383 h 3670551"/>
              <a:gd name="connsiteX2" fmla="*/ 10561157 w 10562411"/>
              <a:gd name="connsiteY2" fmla="*/ 2188721 h 3670551"/>
              <a:gd name="connsiteX3" fmla="*/ 9288594 w 10562411"/>
              <a:gd name="connsiteY3" fmla="*/ 2865486 h 3670551"/>
              <a:gd name="connsiteX4" fmla="*/ 2317558 w 10562411"/>
              <a:gd name="connsiteY4" fmla="*/ 2871895 h 3670551"/>
              <a:gd name="connsiteX5" fmla="*/ 1180889 w 10562411"/>
              <a:gd name="connsiteY5" fmla="*/ 3670551 h 3670551"/>
              <a:gd name="connsiteX6" fmla="*/ 0 w 10562411"/>
              <a:gd name="connsiteY6" fmla="*/ 2886448 h 3670551"/>
              <a:gd name="connsiteX7" fmla="*/ 2188 w 10562411"/>
              <a:gd name="connsiteY7" fmla="*/ 0 h 3670551"/>
              <a:gd name="connsiteX0" fmla="*/ 2188 w 10562585"/>
              <a:gd name="connsiteY0" fmla="*/ 0 h 3670551"/>
              <a:gd name="connsiteX1" fmla="*/ 10562072 w 10562585"/>
              <a:gd name="connsiteY1" fmla="*/ 1 h 3670551"/>
              <a:gd name="connsiteX2" fmla="*/ 10561157 w 10562585"/>
              <a:gd name="connsiteY2" fmla="*/ 2188721 h 3670551"/>
              <a:gd name="connsiteX3" fmla="*/ 9288594 w 10562585"/>
              <a:gd name="connsiteY3" fmla="*/ 2865486 h 3670551"/>
              <a:gd name="connsiteX4" fmla="*/ 2317558 w 10562585"/>
              <a:gd name="connsiteY4" fmla="*/ 2871895 h 3670551"/>
              <a:gd name="connsiteX5" fmla="*/ 1180889 w 10562585"/>
              <a:gd name="connsiteY5" fmla="*/ 3670551 h 3670551"/>
              <a:gd name="connsiteX6" fmla="*/ 0 w 10562585"/>
              <a:gd name="connsiteY6" fmla="*/ 2886448 h 3670551"/>
              <a:gd name="connsiteX7" fmla="*/ 2188 w 10562585"/>
              <a:gd name="connsiteY7" fmla="*/ 0 h 36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585" h="3670551">
                <a:moveTo>
                  <a:pt x="2188" y="0"/>
                </a:moveTo>
                <a:lnTo>
                  <a:pt x="10562072" y="1"/>
                </a:lnTo>
                <a:cubicBezTo>
                  <a:pt x="10562585" y="67601"/>
                  <a:pt x="10562411" y="2145306"/>
                  <a:pt x="10561157" y="2188721"/>
                </a:cubicBezTo>
                <a:cubicBezTo>
                  <a:pt x="10083761" y="2860730"/>
                  <a:pt x="9705180" y="2870806"/>
                  <a:pt x="9288594" y="2865486"/>
                </a:cubicBezTo>
                <a:lnTo>
                  <a:pt x="2317558" y="2871895"/>
                </a:lnTo>
                <a:cubicBezTo>
                  <a:pt x="1740344" y="2905037"/>
                  <a:pt x="1372498" y="3207729"/>
                  <a:pt x="1180889" y="3670551"/>
                </a:cubicBezTo>
                <a:cubicBezTo>
                  <a:pt x="882535" y="2966774"/>
                  <a:pt x="278640" y="2885570"/>
                  <a:pt x="0" y="2886448"/>
                </a:cubicBezTo>
                <a:cubicBezTo>
                  <a:pt x="2067" y="2850935"/>
                  <a:pt x="3460" y="95582"/>
                  <a:pt x="2188"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3"/>
            </p:custDataLst>
          </p:nvPr>
        </p:nvSpPr>
        <p:spPr>
          <a:xfrm>
            <a:off x="0" y="705190"/>
            <a:ext cx="9144000" cy="1143240"/>
          </a:xfrm>
          <a:prstGeom prst="rect">
            <a:avLst/>
          </a:prstGeom>
        </p:spPr>
        <p:txBody>
          <a:bodyPr lIns="330588" tIns="33059" rIns="33059" bIns="33059" anchor="ctr" anchorCtr="0"/>
          <a:lstStyle>
            <a:lvl1pPr algn="l">
              <a:defRPr sz="3600" b="0">
                <a:solidFill>
                  <a:schemeClr val="tx1"/>
                </a:solidFill>
                <a:latin typeface="Arial" pitchFamily="34" charset="0"/>
                <a:cs typeface="Arial" pitchFamily="34" charset="0"/>
              </a:defRPr>
            </a:lvl1pPr>
          </a:lstStyle>
          <a:p>
            <a:pPr lvl="0"/>
            <a:r>
              <a:rPr lang="en-US" noProof="0" dirty="0" smtClean="0"/>
              <a:t>Click to edit Master text style</a:t>
            </a:r>
          </a:p>
        </p:txBody>
      </p:sp>
      <p:sp>
        <p:nvSpPr>
          <p:cNvPr id="8" name="Text Placeholder 7"/>
          <p:cNvSpPr>
            <a:spLocks noGrp="1"/>
          </p:cNvSpPr>
          <p:nvPr>
            <p:ph type="body" sz="quarter" idx="10"/>
          </p:nvPr>
        </p:nvSpPr>
        <p:spPr>
          <a:xfrm>
            <a:off x="336550" y="1847850"/>
            <a:ext cx="7258050" cy="307777"/>
          </a:xfrm>
        </p:spPr>
        <p:txBody>
          <a:bodyPr/>
          <a:lstStyle>
            <a:lvl1pPr marL="0" indent="0">
              <a:buNone/>
              <a:defRPr sz="2000"/>
            </a:lvl1pPr>
            <a:lvl2pPr>
              <a:buNone/>
              <a:defRPr/>
            </a:lvl2pPr>
            <a:lvl3pPr>
              <a:buNone/>
              <a:defRPr/>
            </a:lvl3pPr>
            <a:lvl4pPr>
              <a:buNone/>
              <a:defRPr/>
            </a:lvl4pPr>
            <a:lvl5pPr>
              <a:buNone/>
              <a:defRPr/>
            </a:lvl5pPr>
          </a:lstStyle>
          <a:p>
            <a:pPr lvl="0"/>
            <a:r>
              <a:rPr lang="en-US"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5263"/>
            <a:ext cx="8823960" cy="822960"/>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20040" y="1197736"/>
            <a:ext cx="4114800" cy="1384995"/>
          </a:xfrm>
        </p:spPr>
        <p:txBody>
          <a:bodyPr vert="horz" wrap="square" lIns="0" tIns="0" rIns="0" bIns="0" rtlCol="0">
            <a:spAutoFit/>
          </a:bodyPr>
          <a:lstStyle>
            <a:lvl1pPr marL="0" indent="0" algn="l" defTabSz="914400" rtl="0" eaLnBrk="1" fontAlgn="base" latinLnBrk="0" hangingPunct="1">
              <a:spcBef>
                <a:spcPct val="0"/>
              </a:spcBef>
              <a:spcAft>
                <a:spcPts val="600"/>
              </a:spcAft>
              <a:buClr>
                <a:schemeClr val="accent2"/>
              </a:buClr>
              <a:buNone/>
              <a:defRPr lang="en-US" sz="1600" b="1" kern="1200" dirty="0" smtClean="0">
                <a:solidFill>
                  <a:schemeClr val="tx1"/>
                </a:solidFill>
                <a:latin typeface="Arial" pitchFamily="34" charset="0"/>
                <a:ea typeface="+mn-ea"/>
                <a:cs typeface="Arial" pitchFamily="34" charset="0"/>
              </a:defRPr>
            </a:lvl1pPr>
            <a:lvl2pPr marL="231775" indent="-231775" algn="l" defTabSz="914400" rtl="0" eaLnBrk="1" fontAlgn="base" latinLnBrk="0" hangingPunct="1">
              <a:spcBef>
                <a:spcPct val="0"/>
              </a:spcBef>
              <a:spcAft>
                <a:spcPts val="600"/>
              </a:spcAft>
              <a:buClr>
                <a:schemeClr val="accent2"/>
              </a:buClr>
              <a:buFont typeface="Wingdings" pitchFamily="2" charset="2"/>
              <a:buChar char="§"/>
              <a:defRPr lang="en-US" sz="1600" b="0" kern="1200" dirty="0" smtClean="0">
                <a:solidFill>
                  <a:schemeClr val="tx1"/>
                </a:solidFill>
                <a:latin typeface="Arial" pitchFamily="34" charset="0"/>
                <a:ea typeface="+mn-ea"/>
                <a:cs typeface="Arial" pitchFamily="34" charset="0"/>
              </a:defRPr>
            </a:lvl2pPr>
            <a:lvl3pPr marL="460375" indent="-177800" algn="l" defTabSz="914400" rtl="0" eaLnBrk="1" fontAlgn="base" latinLnBrk="0" hangingPunct="1">
              <a:spcBef>
                <a:spcPct val="0"/>
              </a:spcBef>
              <a:spcAft>
                <a:spcPts val="600"/>
              </a:spcAft>
              <a:buClr>
                <a:schemeClr val="accent2"/>
              </a:buClr>
              <a:buFont typeface="Arial" pitchFamily="34" charset="0"/>
              <a:buChar char="–"/>
              <a:defRPr lang="en-US" sz="1400" b="0" kern="1200" dirty="0" smtClean="0">
                <a:solidFill>
                  <a:schemeClr val="tx1"/>
                </a:solidFill>
                <a:latin typeface="Arial" pitchFamily="34" charset="0"/>
                <a:ea typeface="+mn-ea"/>
                <a:cs typeface="Arial" pitchFamily="34" charset="0"/>
              </a:defRPr>
            </a:lvl3pPr>
            <a:lvl4pPr marL="631825" indent="-171450" algn="l" defTabSz="862013" rtl="0" eaLnBrk="1" fontAlgn="base" latinLnBrk="0" hangingPunct="1">
              <a:spcBef>
                <a:spcPct val="0"/>
              </a:spcBef>
              <a:spcAft>
                <a:spcPts val="600"/>
              </a:spcAft>
              <a:buClr>
                <a:schemeClr val="accent2"/>
              </a:buClr>
              <a:buFont typeface="Arial" pitchFamily="34" charset="0"/>
              <a:buChar char="•"/>
              <a:defRPr lang="en-US" sz="1200" b="0" kern="1200" dirty="0" smtClean="0">
                <a:solidFill>
                  <a:schemeClr val="tx1"/>
                </a:solidFill>
                <a:latin typeface="Arial" pitchFamily="34" charset="0"/>
                <a:ea typeface="+mn-ea"/>
                <a:cs typeface="Arial" pitchFamily="34" charset="0"/>
              </a:defRPr>
            </a:lvl4pPr>
            <a:lvl5pPr marL="803275" indent="-171450" algn="l" defTabSz="914400" rtl="0" eaLnBrk="1" fontAlgn="base" latinLnBrk="0" hangingPunct="1">
              <a:spcBef>
                <a:spcPct val="0"/>
              </a:spcBef>
              <a:spcAft>
                <a:spcPts val="600"/>
              </a:spcAft>
              <a:buClr>
                <a:schemeClr val="accent2"/>
              </a:buClr>
              <a:buFont typeface="Arial" pitchFamily="34" charset="0"/>
              <a:buChar char="–"/>
              <a:defRPr lang="en-US" sz="1200" b="0" kern="1200" dirty="0">
                <a:solidFill>
                  <a:schemeClr val="tx1"/>
                </a:solidFill>
                <a:latin typeface="Arial" pitchFamily="34" charset="0"/>
                <a:ea typeface="+mn-ea"/>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sz="half" idx="12"/>
          </p:nvPr>
        </p:nvSpPr>
        <p:spPr>
          <a:xfrm>
            <a:off x="4709160" y="1197736"/>
            <a:ext cx="4114800" cy="1384995"/>
          </a:xfrm>
        </p:spPr>
        <p:txBody>
          <a:bodyPr vert="horz" wrap="square" lIns="0" tIns="0" rIns="0" bIns="0" rtlCol="0">
            <a:spAutoFit/>
          </a:bodyPr>
          <a:lstStyle>
            <a:lvl1pPr marL="0" indent="0" algn="l" defTabSz="914400" rtl="0" eaLnBrk="1" fontAlgn="base" latinLnBrk="0" hangingPunct="1">
              <a:spcBef>
                <a:spcPct val="0"/>
              </a:spcBef>
              <a:spcAft>
                <a:spcPts val="600"/>
              </a:spcAft>
              <a:buClr>
                <a:schemeClr val="accent2"/>
              </a:buClr>
              <a:buNone/>
              <a:defRPr lang="en-US" sz="1600" b="1" kern="1200" dirty="0" smtClean="0">
                <a:solidFill>
                  <a:schemeClr val="tx1"/>
                </a:solidFill>
                <a:latin typeface="Arial" pitchFamily="34" charset="0"/>
                <a:ea typeface="+mn-ea"/>
                <a:cs typeface="Arial" pitchFamily="34" charset="0"/>
              </a:defRPr>
            </a:lvl1pPr>
            <a:lvl2pPr marL="231775" indent="-231775" algn="l" defTabSz="914400" rtl="0" eaLnBrk="1" fontAlgn="base" latinLnBrk="0" hangingPunct="1">
              <a:spcBef>
                <a:spcPct val="0"/>
              </a:spcBef>
              <a:spcAft>
                <a:spcPts val="600"/>
              </a:spcAft>
              <a:buClr>
                <a:schemeClr val="accent2"/>
              </a:buClr>
              <a:buFont typeface="Wingdings" pitchFamily="2" charset="2"/>
              <a:buChar char="§"/>
              <a:defRPr lang="en-US" sz="1600" b="0" kern="1200" dirty="0" smtClean="0">
                <a:solidFill>
                  <a:schemeClr val="tx1"/>
                </a:solidFill>
                <a:latin typeface="Arial" pitchFamily="34" charset="0"/>
                <a:ea typeface="+mn-ea"/>
                <a:cs typeface="Arial" pitchFamily="34" charset="0"/>
              </a:defRPr>
            </a:lvl2pPr>
            <a:lvl3pPr marL="460375" indent="-177800" algn="l" defTabSz="914400" rtl="0" eaLnBrk="1" fontAlgn="base" latinLnBrk="0" hangingPunct="1">
              <a:spcBef>
                <a:spcPct val="0"/>
              </a:spcBef>
              <a:spcAft>
                <a:spcPts val="600"/>
              </a:spcAft>
              <a:buClr>
                <a:schemeClr val="accent2"/>
              </a:buClr>
              <a:buFont typeface="Arial" pitchFamily="34" charset="0"/>
              <a:buChar char="–"/>
              <a:defRPr lang="en-US" sz="1400" b="0" kern="1200" dirty="0" smtClean="0">
                <a:solidFill>
                  <a:schemeClr val="tx1"/>
                </a:solidFill>
                <a:latin typeface="Arial" pitchFamily="34" charset="0"/>
                <a:ea typeface="+mn-ea"/>
                <a:cs typeface="Arial" pitchFamily="34" charset="0"/>
              </a:defRPr>
            </a:lvl3pPr>
            <a:lvl4pPr marL="631825" indent="-171450" algn="l" defTabSz="862013" rtl="0" eaLnBrk="1" fontAlgn="base" latinLnBrk="0" hangingPunct="1">
              <a:spcBef>
                <a:spcPct val="0"/>
              </a:spcBef>
              <a:spcAft>
                <a:spcPts val="600"/>
              </a:spcAft>
              <a:buClr>
                <a:schemeClr val="accent2"/>
              </a:buClr>
              <a:buFont typeface="Arial" pitchFamily="34" charset="0"/>
              <a:buChar char="•"/>
              <a:defRPr lang="en-US" sz="1200" b="0" kern="1200" dirty="0" smtClean="0">
                <a:solidFill>
                  <a:schemeClr val="tx1"/>
                </a:solidFill>
                <a:latin typeface="Arial" pitchFamily="34" charset="0"/>
                <a:ea typeface="+mn-ea"/>
                <a:cs typeface="Arial" pitchFamily="34" charset="0"/>
              </a:defRPr>
            </a:lvl4pPr>
            <a:lvl5pPr marL="803275" indent="-171450" algn="l" defTabSz="914400" rtl="0" eaLnBrk="1" fontAlgn="base" latinLnBrk="0" hangingPunct="1">
              <a:spcBef>
                <a:spcPct val="0"/>
              </a:spcBef>
              <a:spcAft>
                <a:spcPts val="600"/>
              </a:spcAft>
              <a:buClr>
                <a:schemeClr val="accent2"/>
              </a:buClr>
              <a:buFont typeface="Arial" pitchFamily="34" charset="0"/>
              <a:buChar char="–"/>
              <a:defRPr lang="en-US" sz="1200" b="0" kern="1200" dirty="0">
                <a:solidFill>
                  <a:schemeClr val="tx1"/>
                </a:solidFill>
                <a:latin typeface="Arial" pitchFamily="34" charset="0"/>
                <a:ea typeface="+mn-ea"/>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320040" y="2026014"/>
            <a:ext cx="4114800" cy="3417862"/>
          </a:xfrm>
          <a:solidFill>
            <a:schemeClr val="bg1"/>
          </a:solidFill>
          <a:ln w="12700" algn="ctr">
            <a:solidFill>
              <a:schemeClr val="accent2"/>
            </a:solidFill>
            <a:miter lim="800000"/>
            <a:headEnd/>
            <a:tailEnd/>
          </a:ln>
          <a:effectLst/>
        </p:spPr>
        <p:txBody>
          <a:bodyPr vert="horz" wrap="square" lIns="91440" tIns="45720" rIns="91440" bIns="45720" numCol="1" rtlCol="0" anchor="t" anchorCtr="0" compatLnSpc="1">
            <a:prstTxWarp prst="textNoShape">
              <a:avLst/>
            </a:prstTxWarp>
            <a:noAutofit/>
          </a:bodyPr>
          <a:lstStyle>
            <a:lvl1pPr algn="l" rtl="0" eaLnBrk="1" fontAlgn="base" latinLnBrk="0" hangingPunct="1">
              <a:spcBef>
                <a:spcPct val="0"/>
              </a:spcBef>
              <a:spcAft>
                <a:spcPct val="50000"/>
              </a:spcAft>
              <a:buClr>
                <a:schemeClr val="accent2"/>
              </a:buClr>
              <a:defRPr lang="en-US" sz="1400" b="1" kern="1200" dirty="0" smtClean="0">
                <a:solidFill>
                  <a:schemeClr val="tx1"/>
                </a:solidFill>
                <a:latin typeface="Arial" pitchFamily="34" charset="0"/>
                <a:ea typeface="+mn-ea"/>
                <a:cs typeface="Arial" pitchFamily="34" charset="0"/>
              </a:defRPr>
            </a:lvl1pPr>
            <a:lvl2pPr algn="l" rtl="0" eaLnBrk="1" fontAlgn="base" latinLnBrk="0" hangingPunct="1">
              <a:spcBef>
                <a:spcPct val="0"/>
              </a:spcBef>
              <a:spcAft>
                <a:spcPct val="50000"/>
              </a:spcAft>
              <a:buClr>
                <a:schemeClr val="accent2"/>
              </a:buClr>
              <a:defRPr lang="en-US" sz="1200" b="0" kern="1200" dirty="0" smtClean="0">
                <a:solidFill>
                  <a:schemeClr val="tx1"/>
                </a:solidFill>
                <a:latin typeface="Arial" pitchFamily="34" charset="0"/>
                <a:ea typeface="+mn-ea"/>
                <a:cs typeface="Arial" pitchFamily="34" charset="0"/>
              </a:defRPr>
            </a:lvl2pPr>
            <a:lvl3pPr marL="460375" indent="-228600" algn="l" rtl="0" eaLnBrk="1" fontAlgn="base" latinLnBrk="0" hangingPunct="1">
              <a:spcBef>
                <a:spcPct val="0"/>
              </a:spcBef>
              <a:spcAft>
                <a:spcPct val="50000"/>
              </a:spcAft>
              <a:buClr>
                <a:schemeClr val="accent2"/>
              </a:buClr>
              <a:defRPr lang="en-US" sz="1100" b="0" kern="1200" dirty="0" smtClean="0">
                <a:solidFill>
                  <a:schemeClr val="tx1"/>
                </a:solidFill>
                <a:latin typeface="Arial" pitchFamily="34" charset="0"/>
                <a:ea typeface="+mn-ea"/>
                <a:cs typeface="Arial" pitchFamily="34" charset="0"/>
              </a:defRPr>
            </a:lvl3pPr>
            <a:lvl4pPr marL="685800" indent="-228600" algn="l" rtl="0" eaLnBrk="1" fontAlgn="base" latinLnBrk="0" hangingPunct="1">
              <a:spcBef>
                <a:spcPct val="0"/>
              </a:spcBef>
              <a:spcAft>
                <a:spcPct val="50000"/>
              </a:spcAft>
              <a:buClr>
                <a:schemeClr val="accent2"/>
              </a:buClr>
              <a:defRPr lang="en-US" sz="1050" b="0" kern="1200" dirty="0" smtClean="0">
                <a:solidFill>
                  <a:schemeClr val="tx1"/>
                </a:solidFill>
                <a:latin typeface="Arial" pitchFamily="34" charset="0"/>
                <a:ea typeface="+mn-ea"/>
                <a:cs typeface="Arial" pitchFamily="34" charset="0"/>
              </a:defRPr>
            </a:lvl4pPr>
            <a:lvl5pPr marL="911225" indent="-228600" algn="l" rtl="0" eaLnBrk="1" fontAlgn="base" latinLnBrk="0" hangingPunct="1">
              <a:spcBef>
                <a:spcPct val="0"/>
              </a:spcBef>
              <a:spcAft>
                <a:spcPct val="50000"/>
              </a:spcAft>
              <a:buClr>
                <a:schemeClr val="accent2"/>
              </a:buClr>
              <a:defRPr lang="en-US" sz="1050" b="0" kern="1200" dirty="0" smtClean="0">
                <a:solidFill>
                  <a:schemeClr val="tx1"/>
                </a:solidFill>
                <a:latin typeface="Arial" pitchFamily="34" charset="0"/>
                <a:ea typeface="+mn-ea"/>
                <a:cs typeface="Arial" pitchFamily="34" charset="0"/>
              </a:defRPr>
            </a:lvl5pPr>
            <a:lvl6pPr>
              <a:defRPr sz="1600"/>
            </a:lvl6pPr>
            <a:lvl7pPr>
              <a:defRPr sz="1600"/>
            </a:lvl7pPr>
            <a:lvl8pPr>
              <a:defRPr sz="1600"/>
            </a:lvl8pPr>
            <a:lvl9pPr>
              <a:defRPr sz="1600"/>
            </a:lvl9pPr>
          </a:lstStyle>
          <a:p>
            <a:pPr marL="0" lvl="0" indent="0" algn="l" defTabSz="914400" rtl="0" eaLnBrk="1" fontAlgn="base" latinLnBrk="0" hangingPunct="1">
              <a:spcBef>
                <a:spcPct val="0"/>
              </a:spcBef>
              <a:spcAft>
                <a:spcPct val="50000"/>
              </a:spcAft>
              <a:buClr>
                <a:schemeClr val="accent2"/>
              </a:buClr>
              <a:buFont typeface="Arial" pitchFamily="34" charset="0"/>
              <a:buNone/>
            </a:pPr>
            <a:r>
              <a:rPr lang="en-US" smtClean="0"/>
              <a:t>Click to edit Master text styles</a:t>
            </a:r>
          </a:p>
          <a:p>
            <a:pPr marL="0" lvl="1" indent="0" algn="l" defTabSz="914400" rtl="0" eaLnBrk="1" fontAlgn="base" latinLnBrk="0" hangingPunct="1">
              <a:spcBef>
                <a:spcPct val="0"/>
              </a:spcBef>
              <a:spcAft>
                <a:spcPct val="50000"/>
              </a:spcAft>
              <a:buClr>
                <a:schemeClr val="accent2"/>
              </a:buClr>
              <a:buFont typeface="Arial" pitchFamily="34" charset="0"/>
              <a:buNone/>
            </a:pPr>
            <a:r>
              <a:rPr lang="en-US" smtClean="0"/>
              <a:t>Second level</a:t>
            </a:r>
          </a:p>
          <a:p>
            <a:pPr marL="0" lvl="2" indent="0" algn="l" defTabSz="914400" rtl="0" eaLnBrk="1" fontAlgn="base" latinLnBrk="0" hangingPunct="1">
              <a:spcBef>
                <a:spcPct val="0"/>
              </a:spcBef>
              <a:spcAft>
                <a:spcPct val="50000"/>
              </a:spcAft>
              <a:buClr>
                <a:schemeClr val="accent2"/>
              </a:buClr>
              <a:buFont typeface="Arial" pitchFamily="34" charset="0"/>
              <a:buNone/>
            </a:pPr>
            <a:r>
              <a:rPr lang="en-US" smtClean="0"/>
              <a:t>Third level</a:t>
            </a:r>
          </a:p>
          <a:p>
            <a:pPr marL="0" lvl="3" indent="0" algn="l" defTabSz="914400" rtl="0" eaLnBrk="1" fontAlgn="base" latinLnBrk="0" hangingPunct="1">
              <a:spcBef>
                <a:spcPct val="0"/>
              </a:spcBef>
              <a:spcAft>
                <a:spcPct val="50000"/>
              </a:spcAft>
              <a:buClr>
                <a:schemeClr val="accent2"/>
              </a:buClr>
              <a:buFont typeface="Arial" pitchFamily="34" charset="0"/>
              <a:buNone/>
            </a:pPr>
            <a:r>
              <a:rPr lang="en-US" smtClean="0"/>
              <a:t>Fourth level</a:t>
            </a:r>
          </a:p>
          <a:p>
            <a:pPr marL="0" lvl="4" indent="0" algn="l" defTabSz="914400" rtl="0" eaLnBrk="1" fontAlgn="base" latinLnBrk="0" hangingPunct="1">
              <a:spcBef>
                <a:spcPct val="0"/>
              </a:spcBef>
              <a:spcAft>
                <a:spcPct val="50000"/>
              </a:spcAft>
              <a:buClr>
                <a:schemeClr val="accent2"/>
              </a:buClr>
              <a:buFont typeface="Arial" pitchFamily="34" charset="0"/>
              <a:buNone/>
            </a:pPr>
            <a:r>
              <a:rPr lang="en-US" smtClean="0"/>
              <a:t>Fifth level</a:t>
            </a:r>
            <a:endParaRPr lang="en-US" dirty="0"/>
          </a:p>
        </p:txBody>
      </p:sp>
      <p:sp>
        <p:nvSpPr>
          <p:cNvPr id="6" name="Content Placeholder 5"/>
          <p:cNvSpPr>
            <a:spLocks noGrp="1"/>
          </p:cNvSpPr>
          <p:nvPr>
            <p:ph sz="quarter" idx="4"/>
          </p:nvPr>
        </p:nvSpPr>
        <p:spPr>
          <a:xfrm>
            <a:off x="4709160" y="2026014"/>
            <a:ext cx="4114800" cy="3417862"/>
          </a:xfrm>
          <a:solidFill>
            <a:schemeClr val="bg1"/>
          </a:solidFill>
          <a:ln w="12700" algn="ctr">
            <a:solidFill>
              <a:schemeClr val="accent2"/>
            </a:solidFill>
            <a:miter lim="800000"/>
            <a:headEnd/>
            <a:tailEnd/>
          </a:ln>
          <a:effectLst/>
        </p:spPr>
        <p:txBody>
          <a:bodyPr vert="horz" wrap="square" lIns="91440" tIns="45720" rIns="91440" bIns="45720" numCol="1" rtlCol="0" anchor="t" anchorCtr="0" compatLnSpc="1">
            <a:prstTxWarp prst="textNoShape">
              <a:avLst/>
            </a:prstTxWarp>
            <a:noAutofit/>
          </a:bodyPr>
          <a:lstStyle>
            <a:lvl1pPr algn="l" rtl="0" eaLnBrk="1" fontAlgn="base" latinLnBrk="0" hangingPunct="1">
              <a:spcBef>
                <a:spcPct val="0"/>
              </a:spcBef>
              <a:spcAft>
                <a:spcPct val="50000"/>
              </a:spcAft>
              <a:buClr>
                <a:schemeClr val="accent2"/>
              </a:buClr>
              <a:defRPr lang="en-US" sz="1400" b="1" kern="1200" dirty="0" smtClean="0">
                <a:solidFill>
                  <a:schemeClr val="tx1"/>
                </a:solidFill>
                <a:latin typeface="Arial" pitchFamily="34" charset="0"/>
                <a:ea typeface="+mn-ea"/>
                <a:cs typeface="Arial" pitchFamily="34" charset="0"/>
              </a:defRPr>
            </a:lvl1pPr>
            <a:lvl2pPr algn="l" rtl="0" eaLnBrk="1" fontAlgn="base" latinLnBrk="0" hangingPunct="1">
              <a:spcBef>
                <a:spcPct val="0"/>
              </a:spcBef>
              <a:spcAft>
                <a:spcPct val="50000"/>
              </a:spcAft>
              <a:buClr>
                <a:schemeClr val="accent2"/>
              </a:buClr>
              <a:defRPr lang="en-US" sz="1200" b="0" kern="1200" dirty="0" smtClean="0">
                <a:solidFill>
                  <a:schemeClr val="tx1"/>
                </a:solidFill>
                <a:latin typeface="Arial" pitchFamily="34" charset="0"/>
                <a:ea typeface="+mn-ea"/>
                <a:cs typeface="Arial" pitchFamily="34" charset="0"/>
              </a:defRPr>
            </a:lvl2pPr>
            <a:lvl3pPr marL="460375" indent="-228600" algn="l" rtl="0" eaLnBrk="1" fontAlgn="base" latinLnBrk="0" hangingPunct="1">
              <a:spcBef>
                <a:spcPct val="0"/>
              </a:spcBef>
              <a:spcAft>
                <a:spcPct val="50000"/>
              </a:spcAft>
              <a:buClr>
                <a:schemeClr val="accent2"/>
              </a:buClr>
              <a:defRPr lang="en-US" sz="1100" b="0" kern="1200" dirty="0" smtClean="0">
                <a:solidFill>
                  <a:schemeClr val="tx1"/>
                </a:solidFill>
                <a:latin typeface="Arial" pitchFamily="34" charset="0"/>
                <a:ea typeface="+mn-ea"/>
                <a:cs typeface="Arial" pitchFamily="34" charset="0"/>
              </a:defRPr>
            </a:lvl3pPr>
            <a:lvl4pPr marL="685800" indent="-228600" algn="l" rtl="0" eaLnBrk="1" fontAlgn="base" latinLnBrk="0" hangingPunct="1">
              <a:spcBef>
                <a:spcPct val="0"/>
              </a:spcBef>
              <a:spcAft>
                <a:spcPct val="50000"/>
              </a:spcAft>
              <a:buClr>
                <a:schemeClr val="accent2"/>
              </a:buClr>
              <a:defRPr lang="en-US" sz="1050" b="0" kern="1200" dirty="0" smtClean="0">
                <a:solidFill>
                  <a:schemeClr val="tx1"/>
                </a:solidFill>
                <a:latin typeface="Arial" pitchFamily="34" charset="0"/>
                <a:ea typeface="+mn-ea"/>
                <a:cs typeface="Arial" pitchFamily="34" charset="0"/>
              </a:defRPr>
            </a:lvl4pPr>
            <a:lvl5pPr marL="911225" indent="-228600" algn="l" rtl="0" eaLnBrk="1" fontAlgn="base" latinLnBrk="0" hangingPunct="1">
              <a:spcBef>
                <a:spcPct val="0"/>
              </a:spcBef>
              <a:spcAft>
                <a:spcPct val="50000"/>
              </a:spcAft>
              <a:buClr>
                <a:schemeClr val="accent2"/>
              </a:buClr>
              <a:defRPr lang="en-US" sz="1050" b="0" kern="1200" dirty="0" smtClean="0">
                <a:solidFill>
                  <a:schemeClr val="tx1"/>
                </a:solidFill>
                <a:latin typeface="Arial" pitchFamily="34" charset="0"/>
                <a:ea typeface="+mn-ea"/>
                <a:cs typeface="Arial" pitchFamily="34" charset="0"/>
              </a:defRPr>
            </a:lvl5pPr>
            <a:lvl6pPr>
              <a:defRPr sz="1600"/>
            </a:lvl6pPr>
            <a:lvl7pPr>
              <a:defRPr sz="1600"/>
            </a:lvl7pPr>
            <a:lvl8pPr>
              <a:defRPr sz="1600"/>
            </a:lvl8pPr>
            <a:lvl9pPr>
              <a:defRPr sz="1600"/>
            </a:lvl9pPr>
          </a:lstStyle>
          <a:p>
            <a:pPr marL="0" lvl="0" indent="0" algn="l" defTabSz="914400" rtl="0" eaLnBrk="1" fontAlgn="base" latinLnBrk="0" hangingPunct="1">
              <a:spcBef>
                <a:spcPct val="0"/>
              </a:spcBef>
              <a:spcAft>
                <a:spcPct val="50000"/>
              </a:spcAft>
              <a:buClr>
                <a:schemeClr val="accent2"/>
              </a:buClr>
              <a:buFont typeface="Arial" pitchFamily="34" charset="0"/>
              <a:buNone/>
            </a:pPr>
            <a:r>
              <a:rPr lang="en-US" smtClean="0"/>
              <a:t>Click to edit Master text styles</a:t>
            </a:r>
          </a:p>
          <a:p>
            <a:pPr marL="0" lvl="1" indent="0" algn="l" defTabSz="914400" rtl="0" eaLnBrk="1" fontAlgn="base" latinLnBrk="0" hangingPunct="1">
              <a:spcBef>
                <a:spcPct val="0"/>
              </a:spcBef>
              <a:spcAft>
                <a:spcPct val="50000"/>
              </a:spcAft>
              <a:buClr>
                <a:schemeClr val="accent2"/>
              </a:buClr>
              <a:buFont typeface="Arial" pitchFamily="34" charset="0"/>
              <a:buNone/>
            </a:pPr>
            <a:r>
              <a:rPr lang="en-US" smtClean="0"/>
              <a:t>Second level</a:t>
            </a:r>
          </a:p>
          <a:p>
            <a:pPr marL="0" lvl="2" indent="0" algn="l" defTabSz="914400" rtl="0" eaLnBrk="1" fontAlgn="base" latinLnBrk="0" hangingPunct="1">
              <a:spcBef>
                <a:spcPct val="0"/>
              </a:spcBef>
              <a:spcAft>
                <a:spcPct val="50000"/>
              </a:spcAft>
              <a:buClr>
                <a:schemeClr val="accent2"/>
              </a:buClr>
              <a:buFont typeface="Arial" pitchFamily="34" charset="0"/>
              <a:buNone/>
            </a:pPr>
            <a:r>
              <a:rPr lang="en-US" smtClean="0"/>
              <a:t>Third level</a:t>
            </a:r>
          </a:p>
          <a:p>
            <a:pPr marL="0" lvl="3" indent="0" algn="l" defTabSz="914400" rtl="0" eaLnBrk="1" fontAlgn="base" latinLnBrk="0" hangingPunct="1">
              <a:spcBef>
                <a:spcPct val="0"/>
              </a:spcBef>
              <a:spcAft>
                <a:spcPct val="50000"/>
              </a:spcAft>
              <a:buClr>
                <a:schemeClr val="accent2"/>
              </a:buClr>
              <a:buFont typeface="Arial" pitchFamily="34" charset="0"/>
              <a:buNone/>
            </a:pPr>
            <a:r>
              <a:rPr lang="en-US" smtClean="0"/>
              <a:t>Fourth level</a:t>
            </a:r>
          </a:p>
          <a:p>
            <a:pPr marL="0" lvl="4" indent="0" algn="l" defTabSz="914400" rtl="0" eaLnBrk="1" fontAlgn="base" latinLnBrk="0" hangingPunct="1">
              <a:spcBef>
                <a:spcPct val="0"/>
              </a:spcBef>
              <a:spcAft>
                <a:spcPct val="50000"/>
              </a:spcAft>
              <a:buClr>
                <a:schemeClr val="accent2"/>
              </a:buClr>
              <a:buFont typeface="Arial" pitchFamily="34" charset="0"/>
              <a:buNone/>
            </a:pPr>
            <a:r>
              <a:rPr lang="en-US" smtClean="0"/>
              <a:t>Fifth level</a:t>
            </a:r>
            <a:endParaRPr lang="en-US" dirty="0"/>
          </a:p>
        </p:txBody>
      </p:sp>
      <p:sp>
        <p:nvSpPr>
          <p:cNvPr id="2" name="Title 1"/>
          <p:cNvSpPr>
            <a:spLocks noGrp="1"/>
          </p:cNvSpPr>
          <p:nvPr>
            <p:ph type="title"/>
          </p:nvPr>
        </p:nvSpPr>
        <p:spPr>
          <a:xfrm>
            <a:off x="0" y="25263"/>
            <a:ext cx="8823960" cy="82296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20040" y="1471315"/>
            <a:ext cx="4114800" cy="548640"/>
          </a:xfrm>
          <a:gradFill flip="none" rotWithShape="1">
            <a:gsLst>
              <a:gs pos="75000">
                <a:schemeClr val="accent2"/>
              </a:gs>
              <a:gs pos="100000">
                <a:schemeClr val="accent4"/>
              </a:gs>
            </a:gsLst>
            <a:lin ang="16200000" scaled="1"/>
            <a:tileRect/>
          </a:gradFill>
          <a:ln w="12700">
            <a:solidFill>
              <a:schemeClr val="accent2"/>
            </a:solidFill>
          </a:ln>
        </p:spPr>
        <p:txBody>
          <a:bodyPr lIns="91440" tIns="91440" rIns="91440" bIns="91440" anchor="ctr" anchorCtr="0">
            <a:noAutofit/>
          </a:bodyPr>
          <a:lstStyle>
            <a:lvl1pPr marL="0" indent="0" algn="ctr">
              <a:buNone/>
              <a:defRPr sz="1400" b="1">
                <a:solidFill>
                  <a:schemeClr val="bg1"/>
                </a:solidFill>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709160" y="1471315"/>
            <a:ext cx="4114800" cy="548640"/>
          </a:xfrm>
          <a:gradFill flip="none" rotWithShape="1">
            <a:gsLst>
              <a:gs pos="75000">
                <a:schemeClr val="accent2"/>
              </a:gs>
              <a:gs pos="100000">
                <a:schemeClr val="accent4"/>
              </a:gs>
            </a:gsLst>
            <a:lin ang="16200000" scaled="1"/>
            <a:tileRect/>
          </a:gradFill>
          <a:ln w="12700">
            <a:solidFill>
              <a:schemeClr val="accent2"/>
            </a:solidFill>
          </a:ln>
        </p:spPr>
        <p:txBody>
          <a:bodyPr lIns="91440" tIns="91440" rIns="91440" bIns="91440" anchor="ctr" anchorCtr="0">
            <a:noAutofit/>
          </a:bodyPr>
          <a:lstStyle>
            <a:lvl1pPr marL="0" indent="0" algn="ctr">
              <a:buNone/>
              <a:defRPr sz="1400" b="1">
                <a:solidFill>
                  <a:schemeClr val="bg1"/>
                </a:solidFill>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ags" Target="../tags/tag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tags" Target="../tags/tag29.xml"/><Relationship Id="rId18" Type="http://schemas.openxmlformats.org/officeDocument/2006/relationships/hyperlink" Target="http://www.facebook.com/Capgemini" TargetMode="External"/><Relationship Id="rId26" Type="http://schemas.openxmlformats.org/officeDocument/2006/relationships/hyperlink" Target="http://www.slideshare.net/capgemini" TargetMode="External"/><Relationship Id="rId3" Type="http://schemas.openxmlformats.org/officeDocument/2006/relationships/slideLayout" Target="../slideLayouts/slideLayout20.xml"/><Relationship Id="rId21" Type="http://schemas.openxmlformats.org/officeDocument/2006/relationships/image" Target="../media/image11.png"/><Relationship Id="rId7" Type="http://schemas.openxmlformats.org/officeDocument/2006/relationships/tags" Target="../tags/tag23.xml"/><Relationship Id="rId12" Type="http://schemas.openxmlformats.org/officeDocument/2006/relationships/tags" Target="../tags/tag28.xml"/><Relationship Id="rId17" Type="http://schemas.openxmlformats.org/officeDocument/2006/relationships/image" Target="../media/image3.emf"/><Relationship Id="rId25" Type="http://schemas.openxmlformats.org/officeDocument/2006/relationships/image" Target="../media/image13.png"/><Relationship Id="rId2" Type="http://schemas.openxmlformats.org/officeDocument/2006/relationships/slideLayout" Target="../slideLayouts/slideLayout19.xml"/><Relationship Id="rId16" Type="http://schemas.openxmlformats.org/officeDocument/2006/relationships/oleObject" Target="../embeddings/oleObject6.bin"/><Relationship Id="rId20" Type="http://schemas.openxmlformats.org/officeDocument/2006/relationships/hyperlink" Target="http://www.linkedin.com/company/capgemini" TargetMode="External"/><Relationship Id="rId1" Type="http://schemas.openxmlformats.org/officeDocument/2006/relationships/slideLayout" Target="../slideLayouts/slideLayout18.xml"/><Relationship Id="rId6" Type="http://schemas.openxmlformats.org/officeDocument/2006/relationships/tags" Target="../tags/tag22.xml"/><Relationship Id="rId11" Type="http://schemas.openxmlformats.org/officeDocument/2006/relationships/tags" Target="../tags/tag27.xml"/><Relationship Id="rId24" Type="http://schemas.openxmlformats.org/officeDocument/2006/relationships/hyperlink" Target="http://www.youtube.com/capgemini" TargetMode="External"/><Relationship Id="rId5" Type="http://schemas.openxmlformats.org/officeDocument/2006/relationships/vmlDrawing" Target="../drawings/vmlDrawing6.vml"/><Relationship Id="rId15" Type="http://schemas.openxmlformats.org/officeDocument/2006/relationships/image" Target="../media/image9.jpeg"/><Relationship Id="rId23" Type="http://schemas.openxmlformats.org/officeDocument/2006/relationships/image" Target="../media/image12.png"/><Relationship Id="rId10" Type="http://schemas.openxmlformats.org/officeDocument/2006/relationships/tags" Target="../tags/tag26.xml"/><Relationship Id="rId19" Type="http://schemas.openxmlformats.org/officeDocument/2006/relationships/image" Target="../media/image10.png"/><Relationship Id="rId4" Type="http://schemas.openxmlformats.org/officeDocument/2006/relationships/theme" Target="../theme/theme2.xml"/><Relationship Id="rId9" Type="http://schemas.openxmlformats.org/officeDocument/2006/relationships/tags" Target="../tags/tag25.xml"/><Relationship Id="rId14" Type="http://schemas.openxmlformats.org/officeDocument/2006/relationships/tags" Target="../tags/tag30.xml"/><Relationship Id="rId22" Type="http://schemas.openxmlformats.org/officeDocument/2006/relationships/hyperlink" Target="http://www.twitter.com/capgemini" TargetMode="External"/><Relationship Id="rId27" Type="http://schemas.openxmlformats.org/officeDocument/2006/relationships/image" Target="../media/image14.gif"/></Relationships>
</file>

<file path=ppt/slideMasters/_rels/slideMaster3.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tags" Target="../tags/tag45.xml"/><Relationship Id="rId18" Type="http://schemas.openxmlformats.org/officeDocument/2006/relationships/image" Target="../media/image10.png"/><Relationship Id="rId26" Type="http://schemas.openxmlformats.org/officeDocument/2006/relationships/image" Target="../media/image14.gif"/><Relationship Id="rId3" Type="http://schemas.openxmlformats.org/officeDocument/2006/relationships/vmlDrawing" Target="../drawings/vmlDrawing10.vml"/><Relationship Id="rId21" Type="http://schemas.openxmlformats.org/officeDocument/2006/relationships/hyperlink" Target="http://www.twitter.com/capgemini" TargetMode="External"/><Relationship Id="rId7" Type="http://schemas.openxmlformats.org/officeDocument/2006/relationships/tags" Target="../tags/tag39.xml"/><Relationship Id="rId12" Type="http://schemas.openxmlformats.org/officeDocument/2006/relationships/tags" Target="../tags/tag44.xml"/><Relationship Id="rId17" Type="http://schemas.openxmlformats.org/officeDocument/2006/relationships/hyperlink" Target="http://www.facebook.com/Capgemini" TargetMode="External"/><Relationship Id="rId25" Type="http://schemas.openxmlformats.org/officeDocument/2006/relationships/hyperlink" Target="http://www.slideshare.net/capgemini" TargetMode="External"/><Relationship Id="rId2" Type="http://schemas.openxmlformats.org/officeDocument/2006/relationships/theme" Target="../theme/theme3.xml"/><Relationship Id="rId16" Type="http://schemas.openxmlformats.org/officeDocument/2006/relationships/image" Target="../media/image3.emf"/><Relationship Id="rId20" Type="http://schemas.openxmlformats.org/officeDocument/2006/relationships/image" Target="../media/image11.png"/><Relationship Id="rId1" Type="http://schemas.openxmlformats.org/officeDocument/2006/relationships/slideLayout" Target="../slideLayouts/slideLayout21.xml"/><Relationship Id="rId6" Type="http://schemas.openxmlformats.org/officeDocument/2006/relationships/tags" Target="../tags/tag38.xml"/><Relationship Id="rId11" Type="http://schemas.openxmlformats.org/officeDocument/2006/relationships/tags" Target="../tags/tag43.xml"/><Relationship Id="rId24" Type="http://schemas.openxmlformats.org/officeDocument/2006/relationships/image" Target="../media/image13.png"/><Relationship Id="rId5" Type="http://schemas.openxmlformats.org/officeDocument/2006/relationships/tags" Target="../tags/tag37.xml"/><Relationship Id="rId15" Type="http://schemas.openxmlformats.org/officeDocument/2006/relationships/image" Target="../media/image16.tiff"/><Relationship Id="rId23" Type="http://schemas.openxmlformats.org/officeDocument/2006/relationships/hyperlink" Target="http://www.youtube.com/capgemini" TargetMode="External"/><Relationship Id="rId10" Type="http://schemas.openxmlformats.org/officeDocument/2006/relationships/tags" Target="../tags/tag42.xml"/><Relationship Id="rId19" Type="http://schemas.openxmlformats.org/officeDocument/2006/relationships/hyperlink" Target="http://www.linkedin.com/company/capgemini" TargetMode="External"/><Relationship Id="rId4" Type="http://schemas.openxmlformats.org/officeDocument/2006/relationships/tags" Target="../tags/tag36.xml"/><Relationship Id="rId9" Type="http://schemas.openxmlformats.org/officeDocument/2006/relationships/tags" Target="../tags/tag41.xml"/><Relationship Id="rId14" Type="http://schemas.openxmlformats.org/officeDocument/2006/relationships/oleObject" Target="../embeddings/oleObject10.bin"/><Relationship Id="rId22" Type="http://schemas.openxmlformats.org/officeDocument/2006/relationships/image" Target="../media/image12.png"/></Relationships>
</file>

<file path=ppt/slideMasters/_rels/slideMaster4.xml.rels><?xml version="1.0" encoding="UTF-8" standalone="yes"?>
<Relationships xmlns="http://schemas.openxmlformats.org/package/2006/relationships"><Relationship Id="rId8" Type="http://schemas.openxmlformats.org/officeDocument/2006/relationships/tags" Target="../tags/tag50.xml"/><Relationship Id="rId13" Type="http://schemas.openxmlformats.org/officeDocument/2006/relationships/tags" Target="../tags/tag55.xml"/><Relationship Id="rId3" Type="http://schemas.openxmlformats.org/officeDocument/2006/relationships/slideLayout" Target="../slideLayouts/slideLayout24.xml"/><Relationship Id="rId7" Type="http://schemas.openxmlformats.org/officeDocument/2006/relationships/vmlDrawing" Target="../drawings/vmlDrawing12.vml"/><Relationship Id="rId12" Type="http://schemas.openxmlformats.org/officeDocument/2006/relationships/tags" Target="../tags/tag54.xml"/><Relationship Id="rId17" Type="http://schemas.openxmlformats.org/officeDocument/2006/relationships/image" Target="../media/image17.png"/><Relationship Id="rId2" Type="http://schemas.openxmlformats.org/officeDocument/2006/relationships/slideLayout" Target="../slideLayouts/slideLayout23.xml"/><Relationship Id="rId16" Type="http://schemas.openxmlformats.org/officeDocument/2006/relationships/oleObject" Target="../embeddings/oleObject12.bin"/><Relationship Id="rId1" Type="http://schemas.openxmlformats.org/officeDocument/2006/relationships/slideLayout" Target="../slideLayouts/slideLayout22.xml"/><Relationship Id="rId6" Type="http://schemas.openxmlformats.org/officeDocument/2006/relationships/theme" Target="../theme/theme4.xml"/><Relationship Id="rId11" Type="http://schemas.openxmlformats.org/officeDocument/2006/relationships/tags" Target="../tags/tag53.xml"/><Relationship Id="rId5" Type="http://schemas.openxmlformats.org/officeDocument/2006/relationships/slideLayout" Target="../slideLayouts/slideLayout26.xml"/><Relationship Id="rId15" Type="http://schemas.openxmlformats.org/officeDocument/2006/relationships/tags" Target="../tags/tag57.xml"/><Relationship Id="rId10" Type="http://schemas.openxmlformats.org/officeDocument/2006/relationships/tags" Target="../tags/tag52.xml"/><Relationship Id="rId4" Type="http://schemas.openxmlformats.org/officeDocument/2006/relationships/slideLayout" Target="../slideLayouts/slideLayout25.xml"/><Relationship Id="rId9" Type="http://schemas.openxmlformats.org/officeDocument/2006/relationships/tags" Target="../tags/tag51.xml"/><Relationship Id="rId14" Type="http://schemas.openxmlformats.org/officeDocument/2006/relationships/tags" Target="../tags/tag56.xml"/></Relationships>
</file>

<file path=ppt/slideMasters/_rels/slideMaster5.xml.rels><?xml version="1.0" encoding="UTF-8" standalone="yes"?>
<Relationships xmlns="http://schemas.openxmlformats.org/package/2006/relationships"><Relationship Id="rId8" Type="http://schemas.openxmlformats.org/officeDocument/2006/relationships/tags" Target="../tags/tag74.xml"/><Relationship Id="rId13" Type="http://schemas.openxmlformats.org/officeDocument/2006/relationships/tags" Target="../tags/tag79.xml"/><Relationship Id="rId18" Type="http://schemas.openxmlformats.org/officeDocument/2006/relationships/image" Target="../media/image10.png"/><Relationship Id="rId26" Type="http://schemas.openxmlformats.org/officeDocument/2006/relationships/image" Target="../media/image14.gif"/><Relationship Id="rId3" Type="http://schemas.openxmlformats.org/officeDocument/2006/relationships/vmlDrawing" Target="../drawings/vmlDrawing18.vml"/><Relationship Id="rId21" Type="http://schemas.openxmlformats.org/officeDocument/2006/relationships/hyperlink" Target="http://www.twitter.com/capgemini" TargetMode="External"/><Relationship Id="rId7" Type="http://schemas.openxmlformats.org/officeDocument/2006/relationships/tags" Target="../tags/tag73.xml"/><Relationship Id="rId12" Type="http://schemas.openxmlformats.org/officeDocument/2006/relationships/tags" Target="../tags/tag78.xml"/><Relationship Id="rId17" Type="http://schemas.openxmlformats.org/officeDocument/2006/relationships/hyperlink" Target="http://www.facebook.com/Capgemini" TargetMode="External"/><Relationship Id="rId25" Type="http://schemas.openxmlformats.org/officeDocument/2006/relationships/hyperlink" Target="http://www.slideshare.net/capgemini" TargetMode="External"/><Relationship Id="rId2" Type="http://schemas.openxmlformats.org/officeDocument/2006/relationships/theme" Target="../theme/theme5.xml"/><Relationship Id="rId16" Type="http://schemas.openxmlformats.org/officeDocument/2006/relationships/image" Target="../media/image3.emf"/><Relationship Id="rId20" Type="http://schemas.openxmlformats.org/officeDocument/2006/relationships/image" Target="../media/image11.png"/><Relationship Id="rId1" Type="http://schemas.openxmlformats.org/officeDocument/2006/relationships/slideLayout" Target="../slideLayouts/slideLayout27.xml"/><Relationship Id="rId6" Type="http://schemas.openxmlformats.org/officeDocument/2006/relationships/tags" Target="../tags/tag72.xml"/><Relationship Id="rId11" Type="http://schemas.openxmlformats.org/officeDocument/2006/relationships/tags" Target="../tags/tag77.xml"/><Relationship Id="rId24" Type="http://schemas.openxmlformats.org/officeDocument/2006/relationships/image" Target="../media/image13.png"/><Relationship Id="rId5" Type="http://schemas.openxmlformats.org/officeDocument/2006/relationships/tags" Target="../tags/tag71.xml"/><Relationship Id="rId15" Type="http://schemas.openxmlformats.org/officeDocument/2006/relationships/image" Target="../media/image16.tiff"/><Relationship Id="rId23" Type="http://schemas.openxmlformats.org/officeDocument/2006/relationships/hyperlink" Target="http://www.youtube.com/capgemini" TargetMode="External"/><Relationship Id="rId10" Type="http://schemas.openxmlformats.org/officeDocument/2006/relationships/tags" Target="../tags/tag76.xml"/><Relationship Id="rId19" Type="http://schemas.openxmlformats.org/officeDocument/2006/relationships/hyperlink" Target="http://www.linkedin.com/company/capgemini" TargetMode="External"/><Relationship Id="rId4" Type="http://schemas.openxmlformats.org/officeDocument/2006/relationships/tags" Target="../tags/tag70.xml"/><Relationship Id="rId9" Type="http://schemas.openxmlformats.org/officeDocument/2006/relationships/tags" Target="../tags/tag75.xml"/><Relationship Id="rId14" Type="http://schemas.openxmlformats.org/officeDocument/2006/relationships/oleObject" Target="../embeddings/oleObject18.bin"/><Relationship Id="rId22" Type="http://schemas.openxmlformats.org/officeDocument/2006/relationships/image" Target="../media/image1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 y="25263"/>
            <a:ext cx="8823957" cy="822960"/>
          </a:xfrm>
          <a:prstGeom prst="rect">
            <a:avLst/>
          </a:prstGeom>
          <a:noFill/>
          <a:ln w="9525" algn="ctr">
            <a:noFill/>
            <a:miter lim="800000"/>
            <a:headEnd/>
            <a:tailEnd/>
          </a:ln>
          <a:effectLst/>
        </p:spPr>
        <p:txBody>
          <a:bodyPr vert="horz" wrap="square" lIns="274320" tIns="36576" rIns="0" bIns="0" numCol="1" anchor="ctr" anchorCtr="0" compatLnSpc="1">
            <a:prstTxWarp prst="textNoShape">
              <a:avLst/>
            </a:prstTxWarp>
          </a:bodyPr>
          <a:lstStyle/>
          <a:p>
            <a:r>
              <a:rPr lang="en-US" smtClean="0"/>
              <a:t>Click to edit Master title style</a:t>
            </a:r>
            <a:endParaRPr lang="en-US" dirty="0"/>
          </a:p>
        </p:txBody>
      </p:sp>
      <p:sp>
        <p:nvSpPr>
          <p:cNvPr id="3" name="Text Placeholder 2"/>
          <p:cNvSpPr>
            <a:spLocks noGrp="1"/>
          </p:cNvSpPr>
          <p:nvPr>
            <p:ph type="body" idx="1"/>
          </p:nvPr>
        </p:nvSpPr>
        <p:spPr>
          <a:xfrm>
            <a:off x="320040" y="1234216"/>
            <a:ext cx="8503920" cy="1384995"/>
          </a:xfrm>
          <a:prstGeom prst="rect">
            <a:avLst/>
          </a:prstGeom>
          <a:noFill/>
          <a:ln w="9525" algn="ctr">
            <a:noFill/>
            <a:miter lim="800000"/>
            <a:headEnd/>
            <a:tailEnd/>
          </a:ln>
          <a:effectLst/>
        </p:spPr>
        <p:txBody>
          <a:bodyPr vert="horz" wrap="square" lIns="0" tIns="0" rIns="0" bIns="0" numCol="1" anchor="t" anchorCtr="0" compatLnSpc="1">
            <a:prstTxWarp prst="textNoShape">
              <a:avLst/>
            </a:prstTxWarp>
            <a:spAutoFit/>
          </a:bodyPr>
          <a:lstStyle/>
          <a:p>
            <a:pPr marL="233363" lvl="0" indent="-233363" algn="l" defTabSz="914400" rtl="0" eaLnBrk="1" fontAlgn="base" latinLnBrk="0" hangingPunct="1">
              <a:spcBef>
                <a:spcPct val="0"/>
              </a:spcBef>
              <a:spcAft>
                <a:spcPts val="600"/>
              </a:spcAft>
              <a:buClr>
                <a:schemeClr val="accent2"/>
              </a:buClr>
              <a:buFont typeface="Wingdings" pitchFamily="2" charset="2"/>
              <a:buChar char="§"/>
            </a:pPr>
            <a:r>
              <a:rPr lang="en-US" smtClean="0"/>
              <a:t>Click to edit Master text styles</a:t>
            </a:r>
          </a:p>
          <a:p>
            <a:pPr marL="233363" lvl="1" indent="-233363" algn="l" defTabSz="914400" rtl="0" eaLnBrk="1" fontAlgn="base" latinLnBrk="0" hangingPunct="1">
              <a:spcBef>
                <a:spcPct val="0"/>
              </a:spcBef>
              <a:spcAft>
                <a:spcPts val="600"/>
              </a:spcAft>
              <a:buClr>
                <a:schemeClr val="accent2"/>
              </a:buClr>
              <a:buFont typeface="Wingdings" pitchFamily="2" charset="2"/>
              <a:buChar char="§"/>
            </a:pPr>
            <a:r>
              <a:rPr lang="en-US" smtClean="0"/>
              <a:t>Second level</a:t>
            </a:r>
          </a:p>
          <a:p>
            <a:pPr marL="233363" lvl="2" indent="-233363" algn="l" defTabSz="914400" rtl="0" eaLnBrk="1" fontAlgn="base" latinLnBrk="0" hangingPunct="1">
              <a:spcBef>
                <a:spcPct val="0"/>
              </a:spcBef>
              <a:spcAft>
                <a:spcPts val="600"/>
              </a:spcAft>
              <a:buClr>
                <a:schemeClr val="accent2"/>
              </a:buClr>
              <a:buFont typeface="Wingdings" pitchFamily="2" charset="2"/>
              <a:buChar char="§"/>
            </a:pPr>
            <a:r>
              <a:rPr lang="en-US" smtClean="0"/>
              <a:t>Third level</a:t>
            </a:r>
          </a:p>
          <a:p>
            <a:pPr marL="233363" lvl="3" indent="-233363" algn="l" defTabSz="914400" rtl="0" eaLnBrk="1" fontAlgn="base" latinLnBrk="0" hangingPunct="1">
              <a:spcBef>
                <a:spcPct val="0"/>
              </a:spcBef>
              <a:spcAft>
                <a:spcPts val="600"/>
              </a:spcAft>
              <a:buClr>
                <a:schemeClr val="accent2"/>
              </a:buClr>
              <a:buFont typeface="Wingdings" pitchFamily="2" charset="2"/>
              <a:buChar char="§"/>
            </a:pPr>
            <a:r>
              <a:rPr lang="en-US" smtClean="0"/>
              <a:t>Fourth level</a:t>
            </a:r>
          </a:p>
          <a:p>
            <a:pPr marL="233363" lvl="4" indent="-233363" algn="l" defTabSz="914400" rtl="0" eaLnBrk="1" fontAlgn="base" latinLnBrk="0" hangingPunct="1">
              <a:spcBef>
                <a:spcPct val="0"/>
              </a:spcBef>
              <a:spcAft>
                <a:spcPts val="600"/>
              </a:spcAft>
              <a:buClr>
                <a:schemeClr val="accent2"/>
              </a:buClr>
              <a:buFont typeface="Wingdings" pitchFamily="2" charset="2"/>
              <a:buChar char="§"/>
            </a:pPr>
            <a:r>
              <a:rPr lang="en-US" smtClean="0"/>
              <a:t>Fifth level</a:t>
            </a:r>
            <a:endParaRPr lang="en-US" dirty="0"/>
          </a:p>
        </p:txBody>
      </p:sp>
      <p:pic>
        <p:nvPicPr>
          <p:cNvPr id="11" name="Picture 4" descr="capgemini_rgb-[Converted]"/>
          <p:cNvPicPr>
            <a:picLocks noChangeAspect="1" noChangeArrowheads="1"/>
          </p:cNvPicPr>
          <p:nvPr/>
        </p:nvPicPr>
        <p:blipFill>
          <a:blip r:embed="rId21" cstate="print"/>
          <a:srcRect/>
          <a:stretch>
            <a:fillRect/>
          </a:stretch>
        </p:blipFill>
        <p:spPr bwMode="gray">
          <a:xfrm>
            <a:off x="273052" y="6451607"/>
            <a:ext cx="1289051" cy="301625"/>
          </a:xfrm>
          <a:prstGeom prst="rect">
            <a:avLst/>
          </a:prstGeom>
          <a:noFill/>
          <a:ln w="9525">
            <a:noFill/>
            <a:miter lim="800000"/>
            <a:headEnd/>
            <a:tailEnd/>
          </a:ln>
        </p:spPr>
      </p:pic>
      <p:sp>
        <p:nvSpPr>
          <p:cNvPr id="12" name="Text Box 5"/>
          <p:cNvSpPr txBox="1">
            <a:spLocks noChangeArrowheads="1"/>
          </p:cNvSpPr>
          <p:nvPr/>
        </p:nvSpPr>
        <p:spPr bwMode="gray">
          <a:xfrm>
            <a:off x="1571625" y="6491288"/>
            <a:ext cx="1311578" cy="223138"/>
          </a:xfrm>
          <a:prstGeom prst="rect">
            <a:avLst/>
          </a:prstGeom>
          <a:noFill/>
          <a:ln w="19050">
            <a:noFill/>
            <a:miter lim="800000"/>
            <a:headEnd/>
            <a:tailEnd/>
          </a:ln>
          <a:effectLst/>
        </p:spPr>
        <p:txBody>
          <a:bodyPr wrap="none">
            <a:spAutoFit/>
          </a:bodyPr>
          <a:lstStyle/>
          <a:p>
            <a:pPr eaLnBrk="0" hangingPunct="0">
              <a:lnSpc>
                <a:spcPct val="85000"/>
              </a:lnSpc>
            </a:pPr>
            <a:r>
              <a:rPr lang="en-US" sz="1000">
                <a:solidFill>
                  <a:srgbClr val="969696"/>
                </a:solidFill>
              </a:rPr>
              <a:t>In collaboration with</a:t>
            </a:r>
          </a:p>
        </p:txBody>
      </p:sp>
      <p:sp>
        <p:nvSpPr>
          <p:cNvPr id="14" name="Line 7"/>
          <p:cNvSpPr>
            <a:spLocks noChangeShapeType="1"/>
          </p:cNvSpPr>
          <p:nvPr/>
        </p:nvSpPr>
        <p:spPr bwMode="gray">
          <a:xfrm>
            <a:off x="8691563" y="6500813"/>
            <a:ext cx="0" cy="239712"/>
          </a:xfrm>
          <a:prstGeom prst="line">
            <a:avLst/>
          </a:prstGeom>
          <a:noFill/>
          <a:ln w="9525">
            <a:solidFill>
              <a:srgbClr val="969696"/>
            </a:solidFill>
            <a:round/>
            <a:headEnd/>
            <a:tailEnd/>
          </a:ln>
          <a:effectLst/>
        </p:spPr>
        <p:txBody>
          <a:bodyPr wrap="none" anchor="ctr"/>
          <a:lstStyle/>
          <a:p>
            <a:endParaRPr lang="en-US">
              <a:solidFill>
                <a:schemeClr val="tx2"/>
              </a:solidFill>
            </a:endParaRPr>
          </a:p>
        </p:txBody>
      </p:sp>
      <p:sp>
        <p:nvSpPr>
          <p:cNvPr id="15" name="Text Box 8"/>
          <p:cNvSpPr txBox="1">
            <a:spLocks noChangeArrowheads="1"/>
          </p:cNvSpPr>
          <p:nvPr/>
        </p:nvSpPr>
        <p:spPr bwMode="gray">
          <a:xfrm>
            <a:off x="8691567" y="6499225"/>
            <a:ext cx="452437" cy="242888"/>
          </a:xfrm>
          <a:prstGeom prst="rect">
            <a:avLst/>
          </a:prstGeom>
          <a:noFill/>
          <a:ln w="12700" algn="ctr">
            <a:noFill/>
            <a:miter lim="800000"/>
            <a:headEnd/>
            <a:tailEnd type="none" w="lg" len="lg"/>
          </a:ln>
          <a:effectLst/>
        </p:spPr>
        <p:txBody>
          <a:bodyPr anchor="ctr" anchorCtr="1"/>
          <a:lstStyle/>
          <a:p>
            <a:pPr eaLnBrk="0" hangingPunct="0">
              <a:lnSpc>
                <a:spcPct val="85000"/>
              </a:lnSpc>
            </a:pPr>
            <a:fld id="{D8875A08-D8CE-4767-B6E0-EF624296B065}" type="slidenum">
              <a:rPr lang="en-US" sz="800">
                <a:solidFill>
                  <a:srgbClr val="969696"/>
                </a:solidFill>
                <a:latin typeface="Arial Narrow" pitchFamily="34" charset="0"/>
              </a:rPr>
              <a:pPr eaLnBrk="0" hangingPunct="0">
                <a:lnSpc>
                  <a:spcPct val="85000"/>
                </a:lnSpc>
              </a:pPr>
              <a:t>‹#›</a:t>
            </a:fld>
            <a:endParaRPr lang="en-US" sz="800">
              <a:solidFill>
                <a:srgbClr val="969696"/>
              </a:solidFill>
              <a:latin typeface="Arial Narrow" pitchFamily="34" charset="0"/>
            </a:endParaRPr>
          </a:p>
        </p:txBody>
      </p:sp>
      <p:sp>
        <p:nvSpPr>
          <p:cNvPr id="16" name="Text Box 9"/>
          <p:cNvSpPr txBox="1">
            <a:spLocks noChangeArrowheads="1"/>
          </p:cNvSpPr>
          <p:nvPr/>
        </p:nvSpPr>
        <p:spPr bwMode="gray">
          <a:xfrm>
            <a:off x="4106866" y="6548438"/>
            <a:ext cx="4551363" cy="170816"/>
          </a:xfrm>
          <a:prstGeom prst="rect">
            <a:avLst/>
          </a:prstGeom>
          <a:noFill/>
          <a:ln w="12700" algn="ctr">
            <a:noFill/>
            <a:miter lim="800000"/>
            <a:headEnd/>
            <a:tailEnd type="none" w="lg" len="lg"/>
          </a:ln>
          <a:effectLst/>
        </p:spPr>
        <p:txBody>
          <a:bodyPr>
            <a:spAutoFit/>
          </a:bodyPr>
          <a:lstStyle/>
          <a:p>
            <a:pPr algn="r" eaLnBrk="0" hangingPunct="0">
              <a:lnSpc>
                <a:spcPct val="85000"/>
              </a:lnSpc>
            </a:pPr>
            <a:r>
              <a:rPr lang="en-US" sz="600" dirty="0" smtClean="0">
                <a:solidFill>
                  <a:schemeClr val="tx2"/>
                </a:solidFill>
                <a:latin typeface="Arial Narrow" pitchFamily="34" charset="0"/>
              </a:rPr>
              <a:t>The information contained in this document is proprietary. Copyright © 2012 Capgemini. All rights reserved.</a:t>
            </a:r>
            <a:endParaRPr lang="en-US" sz="600" dirty="0">
              <a:solidFill>
                <a:schemeClr val="tx2"/>
              </a:solidFill>
              <a:latin typeface="Arial Narrow" pitchFamily="34" charset="0"/>
            </a:endParaRPr>
          </a:p>
        </p:txBody>
      </p:sp>
      <p:sp>
        <p:nvSpPr>
          <p:cNvPr id="13" name="Freeform 4"/>
          <p:cNvSpPr>
            <a:spLocks/>
          </p:cNvSpPr>
          <p:nvPr>
            <p:custDataLst>
              <p:tags r:id="rId19"/>
            </p:custDataLst>
          </p:nvPr>
        </p:nvSpPr>
        <p:spPr bwMode="auto">
          <a:xfrm>
            <a:off x="3" y="504958"/>
            <a:ext cx="9143998" cy="343271"/>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2"/>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8" name="Rectangle 17"/>
          <p:cNvSpPr/>
          <p:nvPr>
            <p:custDataLst>
              <p:tags r:id="rId20"/>
            </p:custDataLst>
          </p:nvPr>
        </p:nvSpPr>
        <p:spPr>
          <a:xfrm>
            <a:off x="6682612" y="6418258"/>
            <a:ext cx="1914554" cy="195814"/>
          </a:xfrm>
          <a:prstGeom prst="rect">
            <a:avLst/>
          </a:prstGeom>
        </p:spPr>
        <p:txBody>
          <a:bodyPr wrap="none" lIns="35997" tIns="35997" rIns="35997" bIns="35997" anchor="b" anchorCtr="0">
            <a:noAutofit/>
          </a:bodyPr>
          <a:lstStyle/>
          <a:p>
            <a:pPr algn="r"/>
            <a:r>
              <a:rPr lang="en-US" sz="600" dirty="0" smtClean="0">
                <a:solidFill>
                  <a:schemeClr val="tx2"/>
                </a:solidFill>
                <a:latin typeface="Arial Narrow" pitchFamily="34" charset="0"/>
              </a:rPr>
              <a:t>Presentation Title | Date</a:t>
            </a:r>
            <a:endParaRPr lang="en-US" sz="600" dirty="0">
              <a:solidFill>
                <a:schemeClr val="tx2"/>
              </a:solidFill>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60" r:id="rId4"/>
    <p:sldLayoutId id="2147483650" r:id="rId5"/>
    <p:sldLayoutId id="2147483651" r:id="rId6"/>
    <p:sldLayoutId id="2147483668"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9" r:id="rId16"/>
    <p:sldLayoutId id="2147483672" r:id="rId17"/>
  </p:sldLayoutIdLst>
  <p:txStyles>
    <p:titleStyle>
      <a:lvl1pPr algn="l" defTabSz="914400" rtl="0" eaLnBrk="1" fontAlgn="base" latinLnBrk="0" hangingPunct="1">
        <a:spcBef>
          <a:spcPct val="0"/>
        </a:spcBef>
        <a:spcAft>
          <a:spcPct val="0"/>
        </a:spcAft>
        <a:buNone/>
        <a:defRPr lang="en-US" sz="2200" b="1" kern="1200" dirty="0">
          <a:solidFill>
            <a:schemeClr val="tx1"/>
          </a:solidFill>
          <a:latin typeface="Arial" pitchFamily="34" charset="0"/>
          <a:ea typeface="+mj-ea"/>
          <a:cs typeface="Arial" pitchFamily="34" charset="0"/>
        </a:defRPr>
      </a:lvl1pPr>
    </p:titleStyle>
    <p:bodyStyle>
      <a:lvl1pPr marL="342900" indent="-342900" algn="l" defTabSz="914400" rtl="0" eaLnBrk="1" fontAlgn="base" latinLnBrk="0" hangingPunct="1">
        <a:spcBef>
          <a:spcPct val="0"/>
        </a:spcBef>
        <a:spcAft>
          <a:spcPts val="600"/>
        </a:spcAft>
        <a:buClr>
          <a:schemeClr val="accent2"/>
        </a:buClr>
        <a:buFont typeface="Wingdings" pitchFamily="2" charset="2"/>
        <a:buChar char="§"/>
        <a:defRPr lang="en-US" sz="1600" b="0" kern="1200" dirty="0" smtClean="0">
          <a:solidFill>
            <a:schemeClr val="tx1"/>
          </a:solidFill>
          <a:latin typeface="Arial" pitchFamily="34" charset="0"/>
          <a:ea typeface="+mn-ea"/>
          <a:cs typeface="Arial" pitchFamily="34" charset="0"/>
        </a:defRPr>
      </a:lvl1pPr>
      <a:lvl2pPr marL="742950" indent="-285750" algn="l" defTabSz="914400" rtl="0" eaLnBrk="1" fontAlgn="base" latinLnBrk="0" hangingPunct="1">
        <a:spcBef>
          <a:spcPct val="0"/>
        </a:spcBef>
        <a:spcAft>
          <a:spcPts val="600"/>
        </a:spcAft>
        <a:buClr>
          <a:schemeClr val="accent2"/>
        </a:buClr>
        <a:buFont typeface="Arial" pitchFamily="34" charset="0"/>
        <a:buChar char="–"/>
        <a:defRPr lang="en-US" sz="1600" b="0" kern="1200" dirty="0" smtClean="0">
          <a:solidFill>
            <a:schemeClr val="tx1"/>
          </a:solidFill>
          <a:latin typeface="Arial" pitchFamily="34" charset="0"/>
          <a:ea typeface="+mn-ea"/>
          <a:cs typeface="Arial" pitchFamily="34" charset="0"/>
        </a:defRPr>
      </a:lvl2pPr>
      <a:lvl3pPr marL="1025525" indent="-228600" algn="l" defTabSz="914400" rtl="0" eaLnBrk="1" fontAlgn="base" latinLnBrk="0" hangingPunct="1">
        <a:spcBef>
          <a:spcPct val="0"/>
        </a:spcBef>
        <a:spcAft>
          <a:spcPts val="600"/>
        </a:spcAft>
        <a:buClr>
          <a:schemeClr val="accent2"/>
        </a:buClr>
        <a:buFont typeface="Arial" pitchFamily="34" charset="0"/>
        <a:buChar char="•"/>
        <a:defRPr lang="en-US" sz="1400" b="0" kern="1200" dirty="0" smtClean="0">
          <a:solidFill>
            <a:schemeClr val="tx1"/>
          </a:solidFill>
          <a:latin typeface="Arial" pitchFamily="34" charset="0"/>
          <a:ea typeface="+mn-ea"/>
          <a:cs typeface="Arial" pitchFamily="34" charset="0"/>
        </a:defRPr>
      </a:lvl3pPr>
      <a:lvl4pPr marL="1317625" indent="-228600" algn="l" defTabSz="914400" rtl="0" eaLnBrk="1" fontAlgn="base" latinLnBrk="0" hangingPunct="1">
        <a:spcBef>
          <a:spcPct val="0"/>
        </a:spcBef>
        <a:spcAft>
          <a:spcPts val="600"/>
        </a:spcAft>
        <a:buClr>
          <a:schemeClr val="accent2"/>
        </a:buClr>
        <a:buFont typeface="Arial" pitchFamily="34" charset="0"/>
        <a:buChar char="–"/>
        <a:defRPr lang="en-US" sz="1200" b="0" kern="1200" dirty="0" smtClean="0">
          <a:solidFill>
            <a:schemeClr val="tx1"/>
          </a:solidFill>
          <a:latin typeface="Arial" pitchFamily="34" charset="0"/>
          <a:ea typeface="+mn-ea"/>
          <a:cs typeface="Arial" pitchFamily="34" charset="0"/>
        </a:defRPr>
      </a:lvl4pPr>
      <a:lvl5pPr marL="1541463" indent="-228600" algn="l" defTabSz="914400" rtl="0" eaLnBrk="1" fontAlgn="base" latinLnBrk="0" hangingPunct="1">
        <a:spcBef>
          <a:spcPct val="0"/>
        </a:spcBef>
        <a:spcAft>
          <a:spcPts val="600"/>
        </a:spcAft>
        <a:buClr>
          <a:schemeClr val="accent2"/>
        </a:buClr>
        <a:buFont typeface="Arial" pitchFamily="34" charset="0"/>
        <a:buChar char="•"/>
        <a:defRPr lang="en-US" sz="1200" b="0" kern="1200" dirty="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1" name="Picture 20" descr="capgemini_rgb.jpg"/>
          <p:cNvPicPr>
            <a:picLocks noChangeAspect="1"/>
          </p:cNvPicPr>
          <p:nvPr/>
        </p:nvPicPr>
        <p:blipFill>
          <a:blip r:embed="rId15" cstate="print"/>
          <a:stretch>
            <a:fillRect/>
          </a:stretch>
        </p:blipFill>
        <p:spPr>
          <a:xfrm>
            <a:off x="592410" y="844897"/>
            <a:ext cx="3027090" cy="925380"/>
          </a:xfrm>
          <a:prstGeom prst="rect">
            <a:avLst/>
          </a:prstGeom>
        </p:spPr>
      </p:pic>
      <p:graphicFrame>
        <p:nvGraphicFramePr>
          <p:cNvPr id="12" name="Object 11" hidden="1"/>
          <p:cNvGraphicFramePr>
            <a:graphicFrameLocks noChangeAspect="1"/>
          </p:cNvGraphicFramePr>
          <p:nvPr/>
        </p:nvGraphicFramePr>
        <p:xfrm>
          <a:off x="0" y="0"/>
          <a:ext cx="146538" cy="158750"/>
        </p:xfrm>
        <a:graphic>
          <a:graphicData uri="http://schemas.openxmlformats.org/presentationml/2006/ole">
            <p:oleObj spid="_x0000_s56322" name="think-cell Slide" r:id="rId16" imgW="360" imgH="360" progId="">
              <p:embed/>
            </p:oleObj>
          </a:graphicData>
        </a:graphic>
      </p:graphicFrame>
      <p:sp>
        <p:nvSpPr>
          <p:cNvPr id="357" name="Rectangle 7"/>
          <p:cNvSpPr/>
          <p:nvPr>
            <p:custDataLst>
              <p:tags r:id="rId6"/>
            </p:custDataLst>
          </p:nvPr>
        </p:nvSpPr>
        <p:spPr bwMode="auto">
          <a:xfrm flipV="1">
            <a:off x="-1529" y="1677994"/>
            <a:ext cx="9145530" cy="5180006"/>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9" name="Picture 104" descr="C:\Users\UserSim\Desktop\Capgemini\moto.emf"/>
          <p:cNvPicPr>
            <a:picLocks noChangeAspect="1" noChangeArrowheads="1"/>
          </p:cNvPicPr>
          <p:nvPr>
            <p:custDataLst>
              <p:tags r:id="rId7"/>
            </p:custDataLst>
          </p:nvPr>
        </p:nvPicPr>
        <p:blipFill>
          <a:blip r:embed="rId17" cstate="email"/>
          <a:srcRect/>
          <a:stretch>
            <a:fillRect/>
          </a:stretch>
        </p:blipFill>
        <p:spPr bwMode="auto">
          <a:xfrm>
            <a:off x="5069198" y="1173628"/>
            <a:ext cx="3364886" cy="290298"/>
          </a:xfrm>
          <a:prstGeom prst="rect">
            <a:avLst/>
          </a:prstGeom>
          <a:noFill/>
        </p:spPr>
      </p:pic>
      <p:sp>
        <p:nvSpPr>
          <p:cNvPr id="13" name="Rectangle 12"/>
          <p:cNvSpPr/>
          <p:nvPr>
            <p:custDataLst>
              <p:tags r:id="rId8"/>
            </p:custDataLst>
          </p:nvPr>
        </p:nvSpPr>
        <p:spPr>
          <a:xfrm>
            <a:off x="5099002" y="6379677"/>
            <a:ext cx="4045000" cy="282207"/>
          </a:xfrm>
          <a:prstGeom prst="rect">
            <a:avLst/>
          </a:prstGeom>
        </p:spPr>
        <p:txBody>
          <a:bodyPr wrap="square" lIns="33059" tIns="33059" rIns="330588" bIns="33059" anchor="b" anchorCtr="0">
            <a:spAutoFit/>
          </a:bodyPr>
          <a:lstStyle/>
          <a:p>
            <a:pPr algn="r"/>
            <a:r>
              <a:rPr lang="en-US" sz="700" dirty="0">
                <a:solidFill>
                  <a:schemeClr val="bg1"/>
                </a:solidFill>
                <a:latin typeface="Arial"/>
                <a:cs typeface="Arial"/>
              </a:rPr>
              <a:t>The information contained in this presentation is </a:t>
            </a:r>
            <a:r>
              <a:rPr lang="en-US" sz="700" dirty="0" smtClean="0">
                <a:solidFill>
                  <a:schemeClr val="bg1"/>
                </a:solidFill>
                <a:latin typeface="Arial"/>
                <a:cs typeface="Arial"/>
              </a:rPr>
              <a:t>proprietary.</a:t>
            </a:r>
          </a:p>
          <a:p>
            <a:pPr algn="r"/>
            <a:r>
              <a:rPr lang="en-US" sz="700" dirty="0" smtClean="0">
                <a:solidFill>
                  <a:schemeClr val="bg1"/>
                </a:solidFill>
                <a:latin typeface="Arial"/>
                <a:cs typeface="Arial"/>
              </a:rPr>
              <a:t>© </a:t>
            </a:r>
            <a:r>
              <a:rPr lang="en-US" sz="700" dirty="0">
                <a:solidFill>
                  <a:schemeClr val="bg1"/>
                </a:solidFill>
                <a:latin typeface="Arial"/>
                <a:cs typeface="Arial"/>
              </a:rPr>
              <a:t>2012 Capgemini. All rights </a:t>
            </a:r>
            <a:r>
              <a:rPr lang="en-US" sz="700" dirty="0" smtClean="0">
                <a:solidFill>
                  <a:schemeClr val="bg1"/>
                </a:solidFill>
                <a:latin typeface="Arial"/>
                <a:cs typeface="Arial"/>
              </a:rPr>
              <a:t>reserved.</a:t>
            </a:r>
            <a:endParaRPr lang="en-US" sz="700" dirty="0">
              <a:solidFill>
                <a:schemeClr val="bg1"/>
              </a:solidFill>
              <a:latin typeface="Arial"/>
              <a:cs typeface="Arial"/>
            </a:endParaRPr>
          </a:p>
        </p:txBody>
      </p:sp>
      <p:sp>
        <p:nvSpPr>
          <p:cNvPr id="15" name="Rectangle 14"/>
          <p:cNvSpPr/>
          <p:nvPr>
            <p:custDataLst>
              <p:tags r:id="rId9"/>
            </p:custDataLst>
          </p:nvPr>
        </p:nvSpPr>
        <p:spPr>
          <a:xfrm>
            <a:off x="6220878" y="5457935"/>
            <a:ext cx="2923122" cy="380480"/>
          </a:xfrm>
          <a:prstGeom prst="rect">
            <a:avLst/>
          </a:prstGeom>
        </p:spPr>
        <p:txBody>
          <a:bodyPr wrap="none" lIns="36000" tIns="36000" rIns="360000" bIns="36000" anchor="b" anchorCtr="0">
            <a:spAutoFit/>
          </a:bodyPr>
          <a:lstStyle/>
          <a:p>
            <a:pPr algn="r"/>
            <a:r>
              <a:rPr lang="en-US" sz="2000" b="1" dirty="0">
                <a:solidFill>
                  <a:schemeClr val="bg1"/>
                </a:solidFill>
                <a:latin typeface="Arial" pitchFamily="34" charset="0"/>
                <a:cs typeface="Arial" pitchFamily="34" charset="0"/>
              </a:rPr>
              <a:t>www.capgemini.com</a:t>
            </a:r>
          </a:p>
        </p:txBody>
      </p:sp>
      <p:pic>
        <p:nvPicPr>
          <p:cNvPr id="16" name="Picture 3" descr="C:\Users\UserSim\Desktop\DS_icons\128x128 shadows\facebook.png">
            <a:hlinkClick r:id="rId18"/>
          </p:cNvPr>
          <p:cNvPicPr>
            <a:picLocks noChangeAspect="1" noChangeArrowheads="1"/>
          </p:cNvPicPr>
          <p:nvPr>
            <p:custDataLst>
              <p:tags r:id="rId10"/>
            </p:custDataLst>
          </p:nvPr>
        </p:nvPicPr>
        <p:blipFill>
          <a:blip r:embed="rId19" cstate="email"/>
          <a:srcRect/>
          <a:stretch>
            <a:fillRect/>
          </a:stretch>
        </p:blipFill>
        <p:spPr bwMode="auto">
          <a:xfrm>
            <a:off x="7328545" y="5932547"/>
            <a:ext cx="256821" cy="263770"/>
          </a:xfrm>
          <a:prstGeom prst="rect">
            <a:avLst/>
          </a:prstGeom>
          <a:noFill/>
        </p:spPr>
      </p:pic>
      <p:pic>
        <p:nvPicPr>
          <p:cNvPr id="17" name="Picture 4" descr="C:\Users\UserSim\Desktop\DS_icons\128x128 shadows\linkedin.png">
            <a:hlinkClick r:id="rId20"/>
          </p:cNvPr>
          <p:cNvPicPr>
            <a:picLocks noChangeAspect="1" noChangeArrowheads="1"/>
          </p:cNvPicPr>
          <p:nvPr>
            <p:custDataLst>
              <p:tags r:id="rId11"/>
            </p:custDataLst>
          </p:nvPr>
        </p:nvPicPr>
        <p:blipFill>
          <a:blip r:embed="rId21" cstate="email"/>
          <a:srcRect/>
          <a:stretch>
            <a:fillRect/>
          </a:stretch>
        </p:blipFill>
        <p:spPr bwMode="auto">
          <a:xfrm>
            <a:off x="7638153" y="5932547"/>
            <a:ext cx="259674" cy="266700"/>
          </a:xfrm>
          <a:prstGeom prst="rect">
            <a:avLst/>
          </a:prstGeom>
          <a:noFill/>
        </p:spPr>
      </p:pic>
      <p:pic>
        <p:nvPicPr>
          <p:cNvPr id="18" name="Picture 5" descr="C:\Users\UserSim\Desktop\DS_icons\128x128 shadows\twitter.png">
            <a:hlinkClick r:id="rId22"/>
          </p:cNvPr>
          <p:cNvPicPr>
            <a:picLocks noChangeAspect="1" noChangeArrowheads="1"/>
          </p:cNvPicPr>
          <p:nvPr>
            <p:custDataLst>
              <p:tags r:id="rId12"/>
            </p:custDataLst>
          </p:nvPr>
        </p:nvPicPr>
        <p:blipFill>
          <a:blip r:embed="rId23" cstate="email"/>
          <a:srcRect/>
          <a:stretch>
            <a:fillRect/>
          </a:stretch>
        </p:blipFill>
        <p:spPr bwMode="auto">
          <a:xfrm>
            <a:off x="8218819" y="5932547"/>
            <a:ext cx="259674" cy="266700"/>
          </a:xfrm>
          <a:prstGeom prst="rect">
            <a:avLst/>
          </a:prstGeom>
          <a:noFill/>
        </p:spPr>
      </p:pic>
      <p:pic>
        <p:nvPicPr>
          <p:cNvPr id="19" name="Picture 6" descr="C:\Users\UserSim\Desktop\DS_icons\128x128 shadows\youtube.png">
            <a:hlinkClick r:id="rId24"/>
          </p:cNvPr>
          <p:cNvPicPr>
            <a:picLocks noChangeAspect="1" noChangeArrowheads="1"/>
          </p:cNvPicPr>
          <p:nvPr>
            <p:custDataLst>
              <p:tags r:id="rId13"/>
            </p:custDataLst>
          </p:nvPr>
        </p:nvPicPr>
        <p:blipFill>
          <a:blip r:embed="rId25" cstate="email"/>
          <a:srcRect/>
          <a:stretch>
            <a:fillRect/>
          </a:stretch>
        </p:blipFill>
        <p:spPr bwMode="auto">
          <a:xfrm>
            <a:off x="8531283" y="5932547"/>
            <a:ext cx="259674" cy="266700"/>
          </a:xfrm>
          <a:prstGeom prst="rect">
            <a:avLst/>
          </a:prstGeom>
          <a:noFill/>
        </p:spPr>
      </p:pic>
      <p:pic>
        <p:nvPicPr>
          <p:cNvPr id="20" name="Image 22" descr="Picto_Slideshare.gif">
            <a:hlinkClick r:id="rId26"/>
          </p:cNvPr>
          <p:cNvPicPr preferRelativeResize="0">
            <a:picLocks/>
          </p:cNvPicPr>
          <p:nvPr>
            <p:custDataLst>
              <p:tags r:id="rId14"/>
            </p:custDataLst>
          </p:nvPr>
        </p:nvPicPr>
        <p:blipFill>
          <a:blip r:embed="rId27" cstate="email"/>
          <a:srcRect l="4793" t="6316" r="5718" b="7969"/>
          <a:stretch>
            <a:fillRect/>
          </a:stretch>
        </p:blipFill>
        <p:spPr>
          <a:xfrm>
            <a:off x="7950618" y="5932556"/>
            <a:ext cx="215411" cy="238125"/>
          </a:xfrm>
          <a:prstGeom prst="roundRect">
            <a:avLst/>
          </a:prstGeom>
          <a:effectLst>
            <a:outerShdw blurRad="38100" dist="25400" dir="5400000" sx="98000" sy="98000" algn="t" rotWithShape="0">
              <a:schemeClr val="tx2">
                <a:alpha val="51000"/>
              </a:schemeClr>
            </a:outerShdw>
          </a:effectLst>
        </p:spPr>
      </p:pic>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nvGraphicFramePr>
        <p:xfrm>
          <a:off x="0" y="0"/>
          <a:ext cx="146538" cy="158750"/>
        </p:xfrm>
        <a:graphic>
          <a:graphicData uri="http://schemas.openxmlformats.org/presentationml/2006/ole">
            <p:oleObj spid="_x0000_s81922" name="think-cell Slide" r:id="rId14" imgW="360" imgH="360" progId="">
              <p:embed/>
            </p:oleObj>
          </a:graphicData>
        </a:graphic>
      </p:graphicFrame>
      <p:sp>
        <p:nvSpPr>
          <p:cNvPr id="357" name="Rectangle 7"/>
          <p:cNvSpPr/>
          <p:nvPr>
            <p:custDataLst>
              <p:tags r:id="rId4"/>
            </p:custDataLst>
          </p:nvPr>
        </p:nvSpPr>
        <p:spPr bwMode="auto">
          <a:xfrm flipV="1">
            <a:off x="-1529" y="1677994"/>
            <a:ext cx="9145530" cy="5180006"/>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smtClean="0">
              <a:solidFill>
                <a:prstClr val="white"/>
              </a:solidFill>
              <a:latin typeface="Arial"/>
              <a:cs typeface="Arial"/>
            </a:endParaRPr>
          </a:p>
        </p:txBody>
      </p:sp>
      <p:pic>
        <p:nvPicPr>
          <p:cNvPr id="8" name="Image 10" descr="Capgemini_logo_lr.tif"/>
          <p:cNvPicPr>
            <a:picLocks noChangeAspect="1"/>
          </p:cNvPicPr>
          <p:nvPr>
            <p:custDataLst>
              <p:tags r:id="rId5"/>
            </p:custDataLst>
          </p:nvPr>
        </p:nvPicPr>
        <p:blipFill>
          <a:blip r:embed="rId15" cstate="email"/>
          <a:stretch>
            <a:fillRect/>
          </a:stretch>
        </p:blipFill>
        <p:spPr>
          <a:xfrm>
            <a:off x="637451" y="930776"/>
            <a:ext cx="2912091" cy="776000"/>
          </a:xfrm>
          <a:prstGeom prst="rect">
            <a:avLst/>
          </a:prstGeom>
        </p:spPr>
      </p:pic>
      <p:pic>
        <p:nvPicPr>
          <p:cNvPr id="9" name="Picture 104" descr="C:\Users\UserSim\Desktop\Capgemini\moto.emf"/>
          <p:cNvPicPr>
            <a:picLocks noChangeAspect="1" noChangeArrowheads="1"/>
          </p:cNvPicPr>
          <p:nvPr>
            <p:custDataLst>
              <p:tags r:id="rId6"/>
            </p:custDataLst>
          </p:nvPr>
        </p:nvPicPr>
        <p:blipFill>
          <a:blip r:embed="rId16" cstate="email"/>
          <a:srcRect/>
          <a:stretch>
            <a:fillRect/>
          </a:stretch>
        </p:blipFill>
        <p:spPr bwMode="auto">
          <a:xfrm>
            <a:off x="5069198" y="1173628"/>
            <a:ext cx="3364886" cy="290298"/>
          </a:xfrm>
          <a:prstGeom prst="rect">
            <a:avLst/>
          </a:prstGeom>
          <a:noFill/>
        </p:spPr>
      </p:pic>
      <p:sp>
        <p:nvSpPr>
          <p:cNvPr id="13" name="Rectangle 12"/>
          <p:cNvSpPr/>
          <p:nvPr>
            <p:custDataLst>
              <p:tags r:id="rId7"/>
            </p:custDataLst>
          </p:nvPr>
        </p:nvSpPr>
        <p:spPr>
          <a:xfrm>
            <a:off x="5099002" y="6379673"/>
            <a:ext cx="4045000" cy="282207"/>
          </a:xfrm>
          <a:prstGeom prst="rect">
            <a:avLst/>
          </a:prstGeom>
        </p:spPr>
        <p:txBody>
          <a:bodyPr wrap="square" lIns="33059" tIns="33059" rIns="330588" bIns="33059" anchor="b" anchorCtr="0">
            <a:spAutoFit/>
          </a:bodyPr>
          <a:lstStyle/>
          <a:p>
            <a:pPr algn="r" defTabSz="957756"/>
            <a:r>
              <a:rPr lang="en-US" sz="700" dirty="0">
                <a:solidFill>
                  <a:prstClr val="white"/>
                </a:solidFill>
                <a:latin typeface="Arial"/>
                <a:cs typeface="Arial"/>
              </a:rPr>
              <a:t>The information contained in this presentation is </a:t>
            </a:r>
            <a:r>
              <a:rPr lang="en-US" sz="700" dirty="0" smtClean="0">
                <a:solidFill>
                  <a:prstClr val="white"/>
                </a:solidFill>
                <a:latin typeface="Arial"/>
                <a:cs typeface="Arial"/>
              </a:rPr>
              <a:t>proprietary.</a:t>
            </a:r>
          </a:p>
          <a:p>
            <a:pPr algn="r" defTabSz="957756"/>
            <a:r>
              <a:rPr lang="en-US" sz="700" dirty="0" smtClean="0">
                <a:solidFill>
                  <a:prstClr val="white"/>
                </a:solidFill>
                <a:latin typeface="Arial"/>
                <a:cs typeface="Arial"/>
              </a:rPr>
              <a:t>© 2013 </a:t>
            </a:r>
            <a:r>
              <a:rPr lang="en-US" sz="700" dirty="0">
                <a:solidFill>
                  <a:prstClr val="white"/>
                </a:solidFill>
                <a:latin typeface="Arial"/>
                <a:cs typeface="Arial"/>
              </a:rPr>
              <a:t>Capgemini. All rights </a:t>
            </a:r>
            <a:r>
              <a:rPr lang="en-US" sz="700" dirty="0" smtClean="0">
                <a:solidFill>
                  <a:prstClr val="white"/>
                </a:solidFill>
                <a:latin typeface="Arial"/>
                <a:cs typeface="Arial"/>
              </a:rPr>
              <a:t>reserved.</a:t>
            </a:r>
            <a:endParaRPr lang="en-US" sz="700" dirty="0">
              <a:solidFill>
                <a:prstClr val="white"/>
              </a:solidFill>
              <a:latin typeface="Arial"/>
              <a:cs typeface="Arial"/>
            </a:endParaRPr>
          </a:p>
        </p:txBody>
      </p:sp>
      <p:sp>
        <p:nvSpPr>
          <p:cNvPr id="15" name="Rectangle 14"/>
          <p:cNvSpPr/>
          <p:nvPr>
            <p:custDataLst>
              <p:tags r:id="rId8"/>
            </p:custDataLst>
          </p:nvPr>
        </p:nvSpPr>
        <p:spPr>
          <a:xfrm>
            <a:off x="6220878" y="5457935"/>
            <a:ext cx="2923122" cy="380480"/>
          </a:xfrm>
          <a:prstGeom prst="rect">
            <a:avLst/>
          </a:prstGeom>
        </p:spPr>
        <p:txBody>
          <a:bodyPr wrap="none" lIns="36000" tIns="36000" rIns="360000" bIns="36000" anchor="b" anchorCtr="0">
            <a:spAutoFit/>
          </a:bodyPr>
          <a:lstStyle/>
          <a:p>
            <a:pPr algn="r" defTabSz="957756"/>
            <a:r>
              <a:rPr lang="en-US" sz="2000" b="1" dirty="0">
                <a:solidFill>
                  <a:prstClr val="white"/>
                </a:solidFill>
                <a:latin typeface="Arial" pitchFamily="34" charset="0"/>
                <a:cs typeface="Arial" pitchFamily="34" charset="0"/>
              </a:rPr>
              <a:t>www.capgemini.com</a:t>
            </a:r>
          </a:p>
        </p:txBody>
      </p:sp>
      <p:pic>
        <p:nvPicPr>
          <p:cNvPr id="16" name="Picture 3" descr="C:\Users\UserSim\Desktop\DS_icons\128x128 shadows\facebook.png">
            <a:hlinkClick r:id="rId17"/>
          </p:cNvPr>
          <p:cNvPicPr>
            <a:picLocks noChangeAspect="1" noChangeArrowheads="1"/>
          </p:cNvPicPr>
          <p:nvPr>
            <p:custDataLst>
              <p:tags r:id="rId9"/>
            </p:custDataLst>
          </p:nvPr>
        </p:nvPicPr>
        <p:blipFill>
          <a:blip r:embed="rId18" cstate="email"/>
          <a:srcRect/>
          <a:stretch>
            <a:fillRect/>
          </a:stretch>
        </p:blipFill>
        <p:spPr bwMode="auto">
          <a:xfrm>
            <a:off x="7328543" y="5932547"/>
            <a:ext cx="256821" cy="263770"/>
          </a:xfrm>
          <a:prstGeom prst="rect">
            <a:avLst/>
          </a:prstGeom>
          <a:noFill/>
        </p:spPr>
      </p:pic>
      <p:pic>
        <p:nvPicPr>
          <p:cNvPr id="17" name="Picture 4" descr="C:\Users\UserSim\Desktop\DS_icons\128x128 shadows\linkedin.png">
            <a:hlinkClick r:id="rId19"/>
          </p:cNvPr>
          <p:cNvPicPr>
            <a:picLocks noChangeAspect="1" noChangeArrowheads="1"/>
          </p:cNvPicPr>
          <p:nvPr>
            <p:custDataLst>
              <p:tags r:id="rId10"/>
            </p:custDataLst>
          </p:nvPr>
        </p:nvPicPr>
        <p:blipFill>
          <a:blip r:embed="rId20" cstate="email"/>
          <a:srcRect/>
          <a:stretch>
            <a:fillRect/>
          </a:stretch>
        </p:blipFill>
        <p:spPr bwMode="auto">
          <a:xfrm>
            <a:off x="7638153" y="5932547"/>
            <a:ext cx="259674" cy="266700"/>
          </a:xfrm>
          <a:prstGeom prst="rect">
            <a:avLst/>
          </a:prstGeom>
          <a:noFill/>
        </p:spPr>
      </p:pic>
      <p:pic>
        <p:nvPicPr>
          <p:cNvPr id="18" name="Picture 5" descr="C:\Users\UserSim\Desktop\DS_icons\128x128 shadows\twitter.png">
            <a:hlinkClick r:id="rId21"/>
          </p:cNvPr>
          <p:cNvPicPr>
            <a:picLocks noChangeAspect="1" noChangeArrowheads="1"/>
          </p:cNvPicPr>
          <p:nvPr>
            <p:custDataLst>
              <p:tags r:id="rId11"/>
            </p:custDataLst>
          </p:nvPr>
        </p:nvPicPr>
        <p:blipFill>
          <a:blip r:embed="rId22" cstate="email"/>
          <a:srcRect/>
          <a:stretch>
            <a:fillRect/>
          </a:stretch>
        </p:blipFill>
        <p:spPr bwMode="auto">
          <a:xfrm>
            <a:off x="8218819" y="5932547"/>
            <a:ext cx="259674" cy="266700"/>
          </a:xfrm>
          <a:prstGeom prst="rect">
            <a:avLst/>
          </a:prstGeom>
          <a:noFill/>
        </p:spPr>
      </p:pic>
      <p:pic>
        <p:nvPicPr>
          <p:cNvPr id="19" name="Picture 6" descr="C:\Users\UserSim\Desktop\DS_icons\128x128 shadows\youtube.png">
            <a:hlinkClick r:id="rId23"/>
          </p:cNvPr>
          <p:cNvPicPr>
            <a:picLocks noChangeAspect="1" noChangeArrowheads="1"/>
          </p:cNvPicPr>
          <p:nvPr>
            <p:custDataLst>
              <p:tags r:id="rId12"/>
            </p:custDataLst>
          </p:nvPr>
        </p:nvPicPr>
        <p:blipFill>
          <a:blip r:embed="rId24" cstate="email"/>
          <a:srcRect/>
          <a:stretch>
            <a:fillRect/>
          </a:stretch>
        </p:blipFill>
        <p:spPr bwMode="auto">
          <a:xfrm>
            <a:off x="8531283" y="5932547"/>
            <a:ext cx="259674" cy="266700"/>
          </a:xfrm>
          <a:prstGeom prst="rect">
            <a:avLst/>
          </a:prstGeom>
          <a:noFill/>
        </p:spPr>
      </p:pic>
      <p:pic>
        <p:nvPicPr>
          <p:cNvPr id="20" name="Image 22" descr="Picto_Slideshare.gif">
            <a:hlinkClick r:id="rId25"/>
          </p:cNvPr>
          <p:cNvPicPr preferRelativeResize="0">
            <a:picLocks/>
          </p:cNvPicPr>
          <p:nvPr>
            <p:custDataLst>
              <p:tags r:id="rId13"/>
            </p:custDataLst>
          </p:nvPr>
        </p:nvPicPr>
        <p:blipFill>
          <a:blip r:embed="rId26" cstate="email"/>
          <a:srcRect l="4793" t="6316" r="5718" b="7969"/>
          <a:stretch>
            <a:fillRect/>
          </a:stretch>
        </p:blipFill>
        <p:spPr>
          <a:xfrm>
            <a:off x="7950618" y="5932552"/>
            <a:ext cx="215411" cy="238125"/>
          </a:xfrm>
          <a:prstGeom prst="roundRect">
            <a:avLst/>
          </a:prstGeom>
          <a:effectLst>
            <a:outerShdw blurRad="38100" dist="25400" dir="5400000" sx="98000" sy="98000" algn="t" rotWithShape="0">
              <a:schemeClr val="tx2">
                <a:alpha val="51000"/>
              </a:schemeClr>
            </a:outerShdw>
          </a:effectLst>
        </p:spPr>
      </p:pic>
    </p:spTree>
  </p:cSld>
  <p:clrMap bg1="lt1" tx1="dk1" bg2="lt2" tx2="dk2" accent1="accent1" accent2="accent2" accent3="accent3" accent4="accent4" accent5="accent5" accent6="accent6" hlink="hlink" folHlink="folHlink"/>
  <p:sldLayoutIdLst>
    <p:sldLayoutId id="2147483671" r:id="rId1"/>
  </p:sldLayoutIdLst>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46538" cy="158750"/>
        </p:xfrm>
        <a:graphic>
          <a:graphicData uri="http://schemas.openxmlformats.org/presentationml/2006/ole">
            <p:oleObj spid="_x0000_s94210" name="think-cell Slide" r:id="rId16" imgW="360" imgH="360" progId="">
              <p:embed/>
            </p:oleObj>
          </a:graphicData>
        </a:graphic>
      </p:graphicFrame>
      <p:sp>
        <p:nvSpPr>
          <p:cNvPr id="2" name="Title Placeholder 1"/>
          <p:cNvSpPr>
            <a:spLocks noGrp="1"/>
          </p:cNvSpPr>
          <p:nvPr>
            <p:ph type="title"/>
            <p:custDataLst>
              <p:tags r:id="rId8"/>
            </p:custDataLst>
          </p:nvPr>
        </p:nvSpPr>
        <p:spPr>
          <a:xfrm>
            <a:off x="3" y="4"/>
            <a:ext cx="9143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9"/>
            </p:custDataLst>
          </p:nvPr>
        </p:nvSpPr>
        <p:spPr>
          <a:xfrm>
            <a:off x="298516" y="1501977"/>
            <a:ext cx="8845484" cy="4636540"/>
          </a:xfrm>
          <a:prstGeom prst="rect">
            <a:avLst/>
          </a:prstGeom>
        </p:spPr>
        <p:txBody>
          <a:bodyPr vert="horz" lIns="0" tIns="33059" rIns="33059" bIns="33059"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0"/>
            </p:custDataLst>
          </p:nvPr>
        </p:nvSpPr>
        <p:spPr>
          <a:xfrm>
            <a:off x="8827278" y="6661691"/>
            <a:ext cx="110608" cy="107722"/>
          </a:xfrm>
          <a:prstGeom prst="rect">
            <a:avLst/>
          </a:prstGeom>
          <a:noFill/>
        </p:spPr>
        <p:txBody>
          <a:bodyPr wrap="none" lIns="0" tIns="0" rIns="0" bIns="0" rtlCol="0" anchor="ctr">
            <a:spAutoFit/>
          </a:bodyPr>
          <a:lstStyle/>
          <a:p>
            <a:pPr algn="ctr" defTabSz="957756"/>
            <a:fld id="{6A895693-0027-4F28-9367-92E39A51F51C}" type="slidenum">
              <a:rPr lang="en-US" sz="700" smtClean="0">
                <a:solidFill>
                  <a:srgbClr val="998C85"/>
                </a:solidFill>
              </a:rPr>
              <a:pPr algn="ctr" defTabSz="957756"/>
              <a:t>‹#›</a:t>
            </a:fld>
            <a:endParaRPr lang="en-US" sz="700" dirty="0">
              <a:solidFill>
                <a:srgbClr val="998C85"/>
              </a:solidFill>
            </a:endParaRPr>
          </a:p>
        </p:txBody>
      </p:sp>
      <p:sp>
        <p:nvSpPr>
          <p:cNvPr id="9" name="Freeform 4"/>
          <p:cNvSpPr>
            <a:spLocks/>
          </p:cNvSpPr>
          <p:nvPr>
            <p:custDataLst>
              <p:tags r:id="rId11"/>
            </p:custDataLst>
          </p:nvPr>
        </p:nvSpPr>
        <p:spPr bwMode="auto">
          <a:xfrm>
            <a:off x="4"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pPr defTabSz="957756"/>
            <a:endParaRPr lang="fr-FR" sz="1900" dirty="0">
              <a:solidFill>
                <a:srgbClr val="263147"/>
              </a:solidFill>
            </a:endParaRPr>
          </a:p>
        </p:txBody>
      </p:sp>
      <p:sp>
        <p:nvSpPr>
          <p:cNvPr id="12" name="Rectangle 11"/>
          <p:cNvSpPr>
            <a:spLocks noChangeArrowheads="1"/>
          </p:cNvSpPr>
          <p:nvPr>
            <p:custDataLst>
              <p:tags r:id="rId12"/>
            </p:custDataLst>
          </p:nvPr>
        </p:nvSpPr>
        <p:spPr bwMode="auto">
          <a:xfrm>
            <a:off x="6223230" y="6623408"/>
            <a:ext cx="2455979"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Capgemini 2013. All Rights Reserved</a:t>
            </a:r>
          </a:p>
        </p:txBody>
      </p:sp>
      <p:sp>
        <p:nvSpPr>
          <p:cNvPr id="13" name="Rectangle 12"/>
          <p:cNvSpPr/>
          <p:nvPr>
            <p:custDataLst>
              <p:tags r:id="rId13"/>
            </p:custDataLst>
          </p:nvPr>
        </p:nvSpPr>
        <p:spPr>
          <a:xfrm>
            <a:off x="6911928" y="6427223"/>
            <a:ext cx="1767281" cy="195814"/>
          </a:xfrm>
          <a:prstGeom prst="rect">
            <a:avLst/>
          </a:prstGeom>
        </p:spPr>
        <p:txBody>
          <a:bodyPr wrap="none" lIns="35997" tIns="35997" rIns="35997" bIns="35997" anchor="b" anchorCtr="0">
            <a:noAutofit/>
          </a:bodyPr>
          <a:lstStyle/>
          <a:p>
            <a:pPr algn="r" defTabSz="957756"/>
            <a:r>
              <a:rPr lang="en-US" sz="700" dirty="0" smtClean="0">
                <a:solidFill>
                  <a:srgbClr val="998C85"/>
                </a:solidFill>
              </a:rPr>
              <a:t>Business Information Management (BIM) | September 2013</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4"/>
            </p:custDataLst>
          </p:nvPr>
        </p:nvPicPr>
        <p:blipFill>
          <a:blip r:embed="rId17" cstate="email"/>
          <a:srcRect/>
          <a:stretch>
            <a:fillRect/>
          </a:stretch>
        </p:blipFill>
        <p:spPr bwMode="auto">
          <a:xfrm>
            <a:off x="146741" y="6443187"/>
            <a:ext cx="1209798" cy="320682"/>
          </a:xfrm>
          <a:prstGeom prst="rect">
            <a:avLst/>
          </a:prstGeom>
          <a:noFill/>
        </p:spPr>
      </p:pic>
      <p:cxnSp>
        <p:nvCxnSpPr>
          <p:cNvPr id="15" name="Straight Connector 5"/>
          <p:cNvCxnSpPr/>
          <p:nvPr>
            <p:custDataLst>
              <p:tags r:id="rId15"/>
            </p:custDataLst>
          </p:nvPr>
        </p:nvCxnSpPr>
        <p:spPr>
          <a:xfrm flipH="1">
            <a:off x="4"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800" b="0" kern="1200">
          <a:solidFill>
            <a:schemeClr val="tx1"/>
          </a:solidFill>
          <a:latin typeface="+mj-lt"/>
          <a:ea typeface="+mj-ea"/>
          <a:cs typeface="+mj-cs"/>
        </a:defRPr>
      </a:lvl1pPr>
    </p:titleStyle>
    <p:bodyStyle>
      <a:lvl1pPr marL="166189" indent="-166189" algn="l" defTabSz="914342" rtl="0" eaLnBrk="1" latinLnBrk="0" hangingPunct="1">
        <a:spcBef>
          <a:spcPts val="0"/>
        </a:spcBef>
        <a:buClr>
          <a:schemeClr val="accent5"/>
        </a:buClr>
        <a:buFont typeface="Wingdings" pitchFamily="2" charset="2"/>
        <a:buChar char="§"/>
        <a:defRPr sz="2200" b="0" kern="1200">
          <a:solidFill>
            <a:schemeClr val="tx2">
              <a:lumMod val="50000"/>
            </a:schemeClr>
          </a:solidFill>
          <a:latin typeface="+mn-lt"/>
          <a:ea typeface="+mn-ea"/>
          <a:cs typeface="+mn-cs"/>
        </a:defRPr>
      </a:lvl1pPr>
      <a:lvl2pPr marL="355600" indent="-180975" algn="l" defTabSz="914342" rtl="0" eaLnBrk="1" latinLnBrk="0" hangingPunct="1">
        <a:spcBef>
          <a:spcPts val="0"/>
        </a:spcBef>
        <a:buClr>
          <a:schemeClr val="accent3"/>
        </a:buClr>
        <a:buFont typeface="Wingdings" pitchFamily="2" charset="2"/>
        <a:buChar char="§"/>
        <a:defRPr sz="1800" kern="1200">
          <a:solidFill>
            <a:schemeClr val="tx2">
              <a:lumMod val="50000"/>
            </a:schemeClr>
          </a:solidFill>
          <a:latin typeface="+mn-lt"/>
          <a:ea typeface="+mn-ea"/>
          <a:cs typeface="+mn-cs"/>
        </a:defRPr>
      </a:lvl2pPr>
      <a:lvl3pPr marL="536575" indent="-165100" algn="l" defTabSz="914342" rtl="0" eaLnBrk="1" latinLnBrk="0" hangingPunct="1">
        <a:spcBef>
          <a:spcPts val="0"/>
        </a:spcBef>
        <a:buClr>
          <a:schemeClr val="accent2"/>
        </a:buClr>
        <a:buFont typeface="Arial" pitchFamily="34" charset="0"/>
        <a:buChar char="•"/>
        <a:defRPr sz="1700" kern="1200">
          <a:solidFill>
            <a:schemeClr val="tx2">
              <a:lumMod val="50000"/>
            </a:schemeClr>
          </a:solidFill>
          <a:latin typeface="+mn-lt"/>
          <a:ea typeface="+mn-ea"/>
          <a:cs typeface="+mn-cs"/>
        </a:defRPr>
      </a:lvl3pPr>
      <a:lvl4pPr marL="711200" indent="-165100" algn="l" defTabSz="914342" rtl="0" eaLnBrk="1" latinLnBrk="0" hangingPunct="1">
        <a:spcBef>
          <a:spcPts val="0"/>
        </a:spcBef>
        <a:buClr>
          <a:schemeClr val="bg2"/>
        </a:buClr>
        <a:buFont typeface="Arial" pitchFamily="34" charset="0"/>
        <a:buChar char="–"/>
        <a:defRPr sz="15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nvGraphicFramePr>
        <p:xfrm>
          <a:off x="0" y="0"/>
          <a:ext cx="146538" cy="158750"/>
        </p:xfrm>
        <a:graphic>
          <a:graphicData uri="http://schemas.openxmlformats.org/presentationml/2006/ole">
            <p:oleObj spid="_x0000_s101378" name="think-cell Slide" r:id="rId14" imgW="360" imgH="360" progId="">
              <p:embed/>
            </p:oleObj>
          </a:graphicData>
        </a:graphic>
      </p:graphicFrame>
      <p:sp>
        <p:nvSpPr>
          <p:cNvPr id="357" name="Rectangle 7"/>
          <p:cNvSpPr/>
          <p:nvPr>
            <p:custDataLst>
              <p:tags r:id="rId4"/>
            </p:custDataLst>
          </p:nvPr>
        </p:nvSpPr>
        <p:spPr bwMode="auto">
          <a:xfrm flipV="1">
            <a:off x="-1529" y="1677994"/>
            <a:ext cx="9145530" cy="5180006"/>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smtClean="0">
              <a:solidFill>
                <a:prstClr val="white"/>
              </a:solidFill>
              <a:latin typeface="Arial"/>
              <a:cs typeface="Arial"/>
            </a:endParaRPr>
          </a:p>
        </p:txBody>
      </p:sp>
      <p:pic>
        <p:nvPicPr>
          <p:cNvPr id="8" name="Image 10" descr="Capgemini_logo_lr.tif"/>
          <p:cNvPicPr>
            <a:picLocks noChangeAspect="1"/>
          </p:cNvPicPr>
          <p:nvPr>
            <p:custDataLst>
              <p:tags r:id="rId5"/>
            </p:custDataLst>
          </p:nvPr>
        </p:nvPicPr>
        <p:blipFill>
          <a:blip r:embed="rId15" cstate="email"/>
          <a:stretch>
            <a:fillRect/>
          </a:stretch>
        </p:blipFill>
        <p:spPr>
          <a:xfrm>
            <a:off x="637449" y="930776"/>
            <a:ext cx="2912091" cy="776000"/>
          </a:xfrm>
          <a:prstGeom prst="rect">
            <a:avLst/>
          </a:prstGeom>
        </p:spPr>
      </p:pic>
      <p:pic>
        <p:nvPicPr>
          <p:cNvPr id="9" name="Picture 104" descr="C:\Users\UserSim\Desktop\Capgemini\moto.emf"/>
          <p:cNvPicPr>
            <a:picLocks noChangeAspect="1" noChangeArrowheads="1"/>
          </p:cNvPicPr>
          <p:nvPr>
            <p:custDataLst>
              <p:tags r:id="rId6"/>
            </p:custDataLst>
          </p:nvPr>
        </p:nvPicPr>
        <p:blipFill>
          <a:blip r:embed="rId16" cstate="email"/>
          <a:srcRect/>
          <a:stretch>
            <a:fillRect/>
          </a:stretch>
        </p:blipFill>
        <p:spPr bwMode="auto">
          <a:xfrm>
            <a:off x="5069198" y="1173628"/>
            <a:ext cx="3364886" cy="290298"/>
          </a:xfrm>
          <a:prstGeom prst="rect">
            <a:avLst/>
          </a:prstGeom>
          <a:noFill/>
        </p:spPr>
      </p:pic>
      <p:sp>
        <p:nvSpPr>
          <p:cNvPr id="13" name="Rectangle 12"/>
          <p:cNvSpPr/>
          <p:nvPr>
            <p:custDataLst>
              <p:tags r:id="rId7"/>
            </p:custDataLst>
          </p:nvPr>
        </p:nvSpPr>
        <p:spPr>
          <a:xfrm>
            <a:off x="5099001" y="6379669"/>
            <a:ext cx="4045000" cy="282207"/>
          </a:xfrm>
          <a:prstGeom prst="rect">
            <a:avLst/>
          </a:prstGeom>
        </p:spPr>
        <p:txBody>
          <a:bodyPr wrap="square" lIns="33059" tIns="33059" rIns="330588" bIns="33059" anchor="b" anchorCtr="0">
            <a:spAutoFit/>
          </a:bodyPr>
          <a:lstStyle/>
          <a:p>
            <a:pPr algn="r" defTabSz="957756"/>
            <a:r>
              <a:rPr lang="en-US" sz="700" dirty="0">
                <a:solidFill>
                  <a:prstClr val="white"/>
                </a:solidFill>
                <a:latin typeface="Arial"/>
                <a:cs typeface="Arial"/>
              </a:rPr>
              <a:t>The information contained in this presentation is </a:t>
            </a:r>
            <a:r>
              <a:rPr lang="en-US" sz="700" dirty="0" smtClean="0">
                <a:solidFill>
                  <a:prstClr val="white"/>
                </a:solidFill>
                <a:latin typeface="Arial"/>
                <a:cs typeface="Arial"/>
              </a:rPr>
              <a:t>proprietary.</a:t>
            </a:r>
          </a:p>
          <a:p>
            <a:pPr algn="r" defTabSz="957756"/>
            <a:r>
              <a:rPr lang="en-US" sz="700" dirty="0" smtClean="0">
                <a:solidFill>
                  <a:prstClr val="white"/>
                </a:solidFill>
                <a:latin typeface="Arial"/>
                <a:cs typeface="Arial"/>
              </a:rPr>
              <a:t>© 2013 </a:t>
            </a:r>
            <a:r>
              <a:rPr lang="en-US" sz="700" dirty="0">
                <a:solidFill>
                  <a:prstClr val="white"/>
                </a:solidFill>
                <a:latin typeface="Arial"/>
                <a:cs typeface="Arial"/>
              </a:rPr>
              <a:t>Capgemini. All rights </a:t>
            </a:r>
            <a:r>
              <a:rPr lang="en-US" sz="700" dirty="0" smtClean="0">
                <a:solidFill>
                  <a:prstClr val="white"/>
                </a:solidFill>
                <a:latin typeface="Arial"/>
                <a:cs typeface="Arial"/>
              </a:rPr>
              <a:t>reserved.</a:t>
            </a:r>
            <a:endParaRPr lang="en-US" sz="700" dirty="0">
              <a:solidFill>
                <a:prstClr val="white"/>
              </a:solidFill>
              <a:latin typeface="Arial"/>
              <a:cs typeface="Arial"/>
            </a:endParaRPr>
          </a:p>
        </p:txBody>
      </p:sp>
      <p:sp>
        <p:nvSpPr>
          <p:cNvPr id="15" name="Rectangle 14"/>
          <p:cNvSpPr/>
          <p:nvPr>
            <p:custDataLst>
              <p:tags r:id="rId8"/>
            </p:custDataLst>
          </p:nvPr>
        </p:nvSpPr>
        <p:spPr>
          <a:xfrm>
            <a:off x="6220878" y="5457935"/>
            <a:ext cx="2923122" cy="380480"/>
          </a:xfrm>
          <a:prstGeom prst="rect">
            <a:avLst/>
          </a:prstGeom>
        </p:spPr>
        <p:txBody>
          <a:bodyPr wrap="none" lIns="36000" tIns="36000" rIns="360000" bIns="36000" anchor="b" anchorCtr="0">
            <a:spAutoFit/>
          </a:bodyPr>
          <a:lstStyle/>
          <a:p>
            <a:pPr algn="r" defTabSz="957756"/>
            <a:r>
              <a:rPr lang="en-US" sz="2000" b="1" dirty="0">
                <a:solidFill>
                  <a:prstClr val="white"/>
                </a:solidFill>
                <a:latin typeface="Arial" pitchFamily="34" charset="0"/>
                <a:cs typeface="Arial" pitchFamily="34" charset="0"/>
              </a:rPr>
              <a:t>www.capgemini.com</a:t>
            </a:r>
          </a:p>
        </p:txBody>
      </p:sp>
      <p:pic>
        <p:nvPicPr>
          <p:cNvPr id="16" name="Picture 3" descr="C:\Users\UserSim\Desktop\DS_icons\128x128 shadows\facebook.png">
            <a:hlinkClick r:id="rId17"/>
          </p:cNvPr>
          <p:cNvPicPr>
            <a:picLocks noChangeAspect="1" noChangeArrowheads="1"/>
          </p:cNvPicPr>
          <p:nvPr>
            <p:custDataLst>
              <p:tags r:id="rId9"/>
            </p:custDataLst>
          </p:nvPr>
        </p:nvPicPr>
        <p:blipFill>
          <a:blip r:embed="rId18" cstate="email"/>
          <a:srcRect/>
          <a:stretch>
            <a:fillRect/>
          </a:stretch>
        </p:blipFill>
        <p:spPr bwMode="auto">
          <a:xfrm>
            <a:off x="7328541" y="5932547"/>
            <a:ext cx="256821" cy="263770"/>
          </a:xfrm>
          <a:prstGeom prst="rect">
            <a:avLst/>
          </a:prstGeom>
          <a:noFill/>
        </p:spPr>
      </p:pic>
      <p:pic>
        <p:nvPicPr>
          <p:cNvPr id="17" name="Picture 4" descr="C:\Users\UserSim\Desktop\DS_icons\128x128 shadows\linkedin.png">
            <a:hlinkClick r:id="rId19"/>
          </p:cNvPr>
          <p:cNvPicPr>
            <a:picLocks noChangeAspect="1" noChangeArrowheads="1"/>
          </p:cNvPicPr>
          <p:nvPr>
            <p:custDataLst>
              <p:tags r:id="rId10"/>
            </p:custDataLst>
          </p:nvPr>
        </p:nvPicPr>
        <p:blipFill>
          <a:blip r:embed="rId20" cstate="email"/>
          <a:srcRect/>
          <a:stretch>
            <a:fillRect/>
          </a:stretch>
        </p:blipFill>
        <p:spPr bwMode="auto">
          <a:xfrm>
            <a:off x="7638153" y="5932547"/>
            <a:ext cx="259674" cy="266700"/>
          </a:xfrm>
          <a:prstGeom prst="rect">
            <a:avLst/>
          </a:prstGeom>
          <a:noFill/>
        </p:spPr>
      </p:pic>
      <p:pic>
        <p:nvPicPr>
          <p:cNvPr id="18" name="Picture 5" descr="C:\Users\UserSim\Desktop\DS_icons\128x128 shadows\twitter.png">
            <a:hlinkClick r:id="rId21"/>
          </p:cNvPr>
          <p:cNvPicPr>
            <a:picLocks noChangeAspect="1" noChangeArrowheads="1"/>
          </p:cNvPicPr>
          <p:nvPr>
            <p:custDataLst>
              <p:tags r:id="rId11"/>
            </p:custDataLst>
          </p:nvPr>
        </p:nvPicPr>
        <p:blipFill>
          <a:blip r:embed="rId22" cstate="email"/>
          <a:srcRect/>
          <a:stretch>
            <a:fillRect/>
          </a:stretch>
        </p:blipFill>
        <p:spPr bwMode="auto">
          <a:xfrm>
            <a:off x="8218819" y="5932547"/>
            <a:ext cx="259674" cy="266700"/>
          </a:xfrm>
          <a:prstGeom prst="rect">
            <a:avLst/>
          </a:prstGeom>
          <a:noFill/>
        </p:spPr>
      </p:pic>
      <p:pic>
        <p:nvPicPr>
          <p:cNvPr id="19" name="Picture 6" descr="C:\Users\UserSim\Desktop\DS_icons\128x128 shadows\youtube.png">
            <a:hlinkClick r:id="rId23"/>
          </p:cNvPr>
          <p:cNvPicPr>
            <a:picLocks noChangeAspect="1" noChangeArrowheads="1"/>
          </p:cNvPicPr>
          <p:nvPr>
            <p:custDataLst>
              <p:tags r:id="rId12"/>
            </p:custDataLst>
          </p:nvPr>
        </p:nvPicPr>
        <p:blipFill>
          <a:blip r:embed="rId24" cstate="email"/>
          <a:srcRect/>
          <a:stretch>
            <a:fillRect/>
          </a:stretch>
        </p:blipFill>
        <p:spPr bwMode="auto">
          <a:xfrm>
            <a:off x="8531283" y="5932547"/>
            <a:ext cx="259674" cy="266700"/>
          </a:xfrm>
          <a:prstGeom prst="rect">
            <a:avLst/>
          </a:prstGeom>
          <a:noFill/>
        </p:spPr>
      </p:pic>
      <p:pic>
        <p:nvPicPr>
          <p:cNvPr id="20" name="Image 22" descr="Picto_Slideshare.gif">
            <a:hlinkClick r:id="rId25"/>
          </p:cNvPr>
          <p:cNvPicPr preferRelativeResize="0">
            <a:picLocks/>
          </p:cNvPicPr>
          <p:nvPr>
            <p:custDataLst>
              <p:tags r:id="rId13"/>
            </p:custDataLst>
          </p:nvPr>
        </p:nvPicPr>
        <p:blipFill>
          <a:blip r:embed="rId26" cstate="email"/>
          <a:srcRect l="4793" t="6316" r="5718" b="7969"/>
          <a:stretch>
            <a:fillRect/>
          </a:stretch>
        </p:blipFill>
        <p:spPr>
          <a:xfrm>
            <a:off x="7950617" y="5932548"/>
            <a:ext cx="215411" cy="238125"/>
          </a:xfrm>
          <a:prstGeom prst="roundRect">
            <a:avLst/>
          </a:prstGeom>
          <a:effectLst>
            <a:outerShdw blurRad="38100" dist="25400" dir="5400000" sx="98000" sy="98000" algn="t" rotWithShape="0">
              <a:schemeClr val="tx2">
                <a:alpha val="51000"/>
              </a:schemeClr>
            </a:outerShdw>
          </a:effectLst>
        </p:spPr>
      </p:pic>
    </p:spTree>
  </p:cSld>
  <p:clrMap bg1="lt1" tx1="dk1" bg2="lt2" tx2="dk2" accent1="accent1" accent2="accent2" accent3="accent3" accent4="accent4" accent5="accent5" accent6="accent6" hlink="hlink" folHlink="folHlink"/>
  <p:sldLayoutIdLst>
    <p:sldLayoutId id="2147483680" r:id="rId1"/>
  </p:sldLayoutIdLst>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 Id="rId5" Type="http://schemas.openxmlformats.org/officeDocument/2006/relationships/image" Target="../media/image45.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 y="2290166"/>
            <a:ext cx="4079631" cy="1283614"/>
          </a:xfrm>
        </p:spPr>
        <p:txBody>
          <a:bodyPr/>
          <a:lstStyle/>
          <a:p>
            <a:r>
              <a:rPr lang="sv-SE" b="1" u="sng" dirty="0" smtClean="0">
                <a:latin typeface="Calibri" pitchFamily="34" charset="0"/>
                <a:cs typeface="Calibri" pitchFamily="34" charset="0"/>
              </a:rPr>
              <a:t>QlikSense Training</a:t>
            </a:r>
            <a:br>
              <a:rPr lang="sv-SE" b="1" u="sng" dirty="0" smtClean="0">
                <a:latin typeface="Calibri" pitchFamily="34" charset="0"/>
                <a:cs typeface="Calibri" pitchFamily="34" charset="0"/>
              </a:rPr>
            </a:br>
            <a:endParaRPr lang="en-US" dirty="0">
              <a:latin typeface="Calibri" pitchFamily="34" charset="0"/>
              <a:cs typeface="Calibri" pitchFamily="34" charset="0"/>
            </a:endParaRPr>
          </a:p>
        </p:txBody>
      </p:sp>
      <p:sp>
        <p:nvSpPr>
          <p:cNvPr id="4" name="Subtitle 3"/>
          <p:cNvSpPr>
            <a:spLocks noGrp="1"/>
          </p:cNvSpPr>
          <p:nvPr>
            <p:ph type="subTitle" idx="1"/>
          </p:nvPr>
        </p:nvSpPr>
        <p:spPr>
          <a:xfrm>
            <a:off x="4" y="2933700"/>
            <a:ext cx="3474719" cy="967740"/>
          </a:xfrm>
        </p:spPr>
        <p:txBody>
          <a:bodyPr/>
          <a:lstStyle/>
          <a:p>
            <a:r>
              <a:rPr lang="en-US" b="1" dirty="0" smtClean="0">
                <a:latin typeface="Calibri" pitchFamily="34" charset="0"/>
                <a:cs typeface="Calibri" pitchFamily="34" charset="0"/>
              </a:rPr>
              <a:t>I&amp;D India – QlikSense </a:t>
            </a:r>
            <a:r>
              <a:rPr lang="en-US" b="1" dirty="0" smtClean="0"/>
              <a:t>CoE</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 y="25263"/>
            <a:ext cx="8823957" cy="578586"/>
          </a:xfrm>
        </p:spPr>
        <p:txBody>
          <a:bodyPr/>
          <a:lstStyle/>
          <a:p>
            <a:pPr algn="r"/>
            <a:r>
              <a:rPr lang="en-US" sz="2800" b="0" dirty="0" smtClean="0">
                <a:latin typeface="+mj-lt"/>
                <a:cs typeface="Calibri" pitchFamily="34" charset="0"/>
              </a:rPr>
              <a:t>Data Load Editor  (Contd..)</a:t>
            </a:r>
          </a:p>
        </p:txBody>
      </p:sp>
      <p:sp>
        <p:nvSpPr>
          <p:cNvPr id="3" name="Content Placeholder 2"/>
          <p:cNvSpPr>
            <a:spLocks noGrp="1"/>
          </p:cNvSpPr>
          <p:nvPr>
            <p:ph idx="1"/>
          </p:nvPr>
        </p:nvSpPr>
        <p:spPr>
          <a:xfrm>
            <a:off x="320040" y="977724"/>
            <a:ext cx="8503920" cy="3247043"/>
          </a:xfrm>
        </p:spPr>
        <p:txBody>
          <a:bodyPr/>
          <a:lstStyle/>
          <a:p>
            <a:pPr>
              <a:buNone/>
            </a:pPr>
            <a:r>
              <a:rPr lang="en-US" b="1" dirty="0" smtClean="0"/>
              <a:t>	Debug </a:t>
            </a:r>
            <a:r>
              <a:rPr lang="en-US" b="1" dirty="0"/>
              <a:t>the data load script</a:t>
            </a:r>
          </a:p>
          <a:p>
            <a:r>
              <a:rPr lang="en-US" dirty="0"/>
              <a:t>You can use the debugging utilities in the data load editor to step through the execution of your script by using breakpoints, which will enable you to inspect variable values and output from the script execution. You can select if you want to view any or all of </a:t>
            </a:r>
            <a:r>
              <a:rPr lang="en-US" b="1" dirty="0"/>
              <a:t>Output</a:t>
            </a:r>
            <a:r>
              <a:rPr lang="en-US" dirty="0"/>
              <a:t>, </a:t>
            </a:r>
            <a:r>
              <a:rPr lang="en-US" b="1" dirty="0"/>
              <a:t>Variables</a:t>
            </a:r>
            <a:r>
              <a:rPr lang="en-US" dirty="0"/>
              <a:t> and </a:t>
            </a:r>
            <a:r>
              <a:rPr lang="en-US" b="1" dirty="0"/>
              <a:t>Breakpoints</a:t>
            </a:r>
            <a:r>
              <a:rPr lang="en-US" dirty="0"/>
              <a:t>.</a:t>
            </a:r>
          </a:p>
          <a:p>
            <a:pPr>
              <a:buNone/>
            </a:pPr>
            <a:r>
              <a:rPr lang="en-US" dirty="0" smtClean="0"/>
              <a:t>	To </a:t>
            </a:r>
            <a:r>
              <a:rPr lang="en-US" dirty="0"/>
              <a:t>show the debug panel, do the following:</a:t>
            </a:r>
          </a:p>
          <a:p>
            <a:r>
              <a:rPr lang="en-US" dirty="0"/>
              <a:t>Click </a:t>
            </a:r>
            <a:r>
              <a:rPr lang="en-US" dirty="0" smtClean="0"/>
              <a:t>    </a:t>
            </a:r>
            <a:r>
              <a:rPr lang="en-US" dirty="0"/>
              <a:t> in the data load editor toolbar.</a:t>
            </a:r>
          </a:p>
          <a:p>
            <a:r>
              <a:rPr lang="en-US" dirty="0"/>
              <a:t>The debug panel is opened at the bottom of the data load editor.</a:t>
            </a:r>
          </a:p>
          <a:p>
            <a:endParaRPr lang="en-US" dirty="0"/>
          </a:p>
          <a:p>
            <a:endParaRPr lang="en-US" dirty="0" smtClean="0"/>
          </a:p>
          <a:p>
            <a:endParaRPr lang="en-US" dirty="0"/>
          </a:p>
        </p:txBody>
      </p:sp>
      <p:pic>
        <p:nvPicPr>
          <p:cNvPr id="86019" name="Picture 3"/>
          <p:cNvPicPr>
            <a:picLocks noChangeAspect="1" noChangeArrowheads="1"/>
          </p:cNvPicPr>
          <p:nvPr/>
        </p:nvPicPr>
        <p:blipFill>
          <a:blip r:embed="rId2" cstate="print"/>
          <a:srcRect/>
          <a:stretch>
            <a:fillRect/>
          </a:stretch>
        </p:blipFill>
        <p:spPr bwMode="auto">
          <a:xfrm>
            <a:off x="990603" y="2711450"/>
            <a:ext cx="295275" cy="247650"/>
          </a:xfrm>
          <a:prstGeom prst="rect">
            <a:avLst/>
          </a:prstGeom>
          <a:noFill/>
          <a:ln w="9525">
            <a:noFill/>
            <a:miter lim="800000"/>
            <a:headEnd/>
            <a:tailEnd/>
          </a:ln>
        </p:spPr>
      </p:pic>
      <p:pic>
        <p:nvPicPr>
          <p:cNvPr id="86020" name="Picture 4"/>
          <p:cNvPicPr>
            <a:picLocks noChangeAspect="1" noChangeArrowheads="1"/>
          </p:cNvPicPr>
          <p:nvPr/>
        </p:nvPicPr>
        <p:blipFill>
          <a:blip r:embed="rId3" cstate="print"/>
          <a:srcRect/>
          <a:stretch>
            <a:fillRect/>
          </a:stretch>
        </p:blipFill>
        <p:spPr bwMode="auto">
          <a:xfrm>
            <a:off x="495300" y="3365500"/>
            <a:ext cx="8128000" cy="294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 y="25263"/>
            <a:ext cx="8823957" cy="578586"/>
          </a:xfrm>
        </p:spPr>
        <p:txBody>
          <a:bodyPr/>
          <a:lstStyle/>
          <a:p>
            <a:pPr algn="r"/>
            <a:r>
              <a:rPr lang="en-US" dirty="0" smtClean="0">
                <a:solidFill>
                  <a:srgbClr val="0070C0"/>
                </a:solidFill>
              </a:rPr>
              <a:t> </a:t>
            </a:r>
            <a:r>
              <a:rPr lang="en-US" sz="2800" b="0" dirty="0" smtClean="0">
                <a:latin typeface="+mj-lt"/>
                <a:cs typeface="Calibri" pitchFamily="34" charset="0"/>
              </a:rPr>
              <a:t>Data Model Viewer</a:t>
            </a:r>
            <a:endParaRPr lang="en-US" sz="2800" b="0" dirty="0">
              <a:latin typeface="+mj-lt"/>
              <a:cs typeface="Calibri" pitchFamily="34" charset="0"/>
            </a:endParaRPr>
          </a:p>
        </p:txBody>
      </p:sp>
      <p:sp>
        <p:nvSpPr>
          <p:cNvPr id="3" name="Content Placeholder 2"/>
          <p:cNvSpPr>
            <a:spLocks noGrp="1"/>
          </p:cNvSpPr>
          <p:nvPr>
            <p:ph idx="1"/>
          </p:nvPr>
        </p:nvSpPr>
        <p:spPr>
          <a:xfrm>
            <a:off x="320040" y="977724"/>
            <a:ext cx="8503920" cy="1384995"/>
          </a:xfrm>
        </p:spPr>
        <p:txBody>
          <a:bodyPr/>
          <a:lstStyle/>
          <a:p>
            <a:r>
              <a:rPr lang="en-US" b="1" dirty="0"/>
              <a:t>Data model viewer</a:t>
            </a:r>
          </a:p>
          <a:p>
            <a:r>
              <a:rPr lang="en-US" dirty="0"/>
              <a:t>The data model viewer provides you with an overview of the data structure of an app. You can view detailed metadata about the tables and fields as well as create dimensions and measures from the data fields.</a:t>
            </a:r>
          </a:p>
          <a:p>
            <a:endParaRPr lang="en-US" dirty="0"/>
          </a:p>
        </p:txBody>
      </p:sp>
      <p:pic>
        <p:nvPicPr>
          <p:cNvPr id="4" name="Picture 2"/>
          <p:cNvPicPr>
            <a:picLocks noChangeAspect="1" noChangeArrowheads="1"/>
          </p:cNvPicPr>
          <p:nvPr/>
        </p:nvPicPr>
        <p:blipFill>
          <a:blip r:embed="rId2" cstate="print"/>
          <a:srcRect/>
          <a:stretch>
            <a:fillRect/>
          </a:stretch>
        </p:blipFill>
        <p:spPr bwMode="auto">
          <a:xfrm>
            <a:off x="320043" y="2162629"/>
            <a:ext cx="4114119" cy="4107542"/>
          </a:xfrm>
          <a:prstGeom prst="rect">
            <a:avLst/>
          </a:prstGeom>
          <a:noFill/>
          <a:ln w="9525">
            <a:noFill/>
            <a:miter lim="800000"/>
            <a:headEnd/>
            <a:tailEnd/>
          </a:ln>
        </p:spPr>
      </p:pic>
      <p:pic>
        <p:nvPicPr>
          <p:cNvPr id="5" name="Picture 3"/>
          <p:cNvPicPr>
            <a:picLocks noChangeAspect="1" noChangeArrowheads="1"/>
          </p:cNvPicPr>
          <p:nvPr/>
        </p:nvPicPr>
        <p:blipFill>
          <a:blip r:embed="rId3" cstate="print"/>
          <a:srcRect/>
          <a:stretch>
            <a:fillRect/>
          </a:stretch>
        </p:blipFill>
        <p:spPr bwMode="auto">
          <a:xfrm>
            <a:off x="4434161" y="2162634"/>
            <a:ext cx="4389801" cy="2902857"/>
          </a:xfrm>
          <a:prstGeom prst="rect">
            <a:avLst/>
          </a:prstGeom>
          <a:noFill/>
          <a:ln w="9525">
            <a:noFill/>
            <a:miter lim="800000"/>
            <a:headEnd/>
            <a:tailEnd/>
          </a:ln>
        </p:spPr>
      </p:pic>
      <p:pic>
        <p:nvPicPr>
          <p:cNvPr id="79877" name="Picture 5"/>
          <p:cNvPicPr>
            <a:picLocks noChangeAspect="1" noChangeArrowheads="1"/>
          </p:cNvPicPr>
          <p:nvPr/>
        </p:nvPicPr>
        <p:blipFill>
          <a:blip r:embed="rId4" cstate="print"/>
          <a:srcRect/>
          <a:stretch>
            <a:fillRect/>
          </a:stretch>
        </p:blipFill>
        <p:spPr bwMode="auto">
          <a:xfrm>
            <a:off x="4434162" y="5065492"/>
            <a:ext cx="4389801" cy="120468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 y="25263"/>
            <a:ext cx="8823957" cy="587212"/>
          </a:xfrm>
        </p:spPr>
        <p:txBody>
          <a:bodyPr/>
          <a:lstStyle/>
          <a:p>
            <a:pPr algn="r"/>
            <a:r>
              <a:rPr lang="en-US" sz="2800" b="0" dirty="0" smtClean="0">
                <a:latin typeface="+mj-lt"/>
                <a:cs typeface="Calibri" pitchFamily="34" charset="0"/>
              </a:rPr>
              <a:t> Data Model Viewer (Contd..)</a:t>
            </a:r>
          </a:p>
        </p:txBody>
      </p:sp>
      <p:sp>
        <p:nvSpPr>
          <p:cNvPr id="3" name="Content Placeholder 2"/>
          <p:cNvSpPr>
            <a:spLocks noGrp="1"/>
          </p:cNvSpPr>
          <p:nvPr>
            <p:ph idx="1"/>
          </p:nvPr>
        </p:nvSpPr>
        <p:spPr>
          <a:xfrm>
            <a:off x="320040" y="977718"/>
            <a:ext cx="8503920" cy="2200602"/>
          </a:xfrm>
        </p:spPr>
        <p:txBody>
          <a:bodyPr/>
          <a:lstStyle/>
          <a:p>
            <a:pPr>
              <a:buNone/>
            </a:pPr>
            <a:r>
              <a:rPr lang="en-US" b="1" dirty="0" smtClean="0"/>
              <a:t>	Data </a:t>
            </a:r>
            <a:r>
              <a:rPr lang="en-US" b="1" dirty="0"/>
              <a:t>model viewer</a:t>
            </a:r>
          </a:p>
          <a:p>
            <a:r>
              <a:rPr lang="en-US" dirty="0"/>
              <a:t>In the data model viewer, each data table is represented by a box, with the table name as title and with all fields in the table listed. Table associations are shown with lines, with a dotted line indicating a circular reference. When you select a table or a field, the highlighting of associations instantly gives you a picture of how fields and tables are related.</a:t>
            </a:r>
          </a:p>
          <a:p>
            <a:r>
              <a:rPr lang="en-US" dirty="0"/>
              <a:t>You can change the zoom level by clicking </a:t>
            </a:r>
            <a:r>
              <a:rPr lang="en-US" dirty="0" smtClean="0"/>
              <a:t>       </a:t>
            </a:r>
            <a:r>
              <a:rPr lang="en-US" dirty="0"/>
              <a:t> or using the slider. Click </a:t>
            </a:r>
            <a:r>
              <a:rPr lang="en-US" dirty="0" smtClean="0"/>
              <a:t>   </a:t>
            </a:r>
            <a:r>
              <a:rPr lang="en-US" dirty="0"/>
              <a:t> to restore the zoom level </a:t>
            </a:r>
          </a:p>
          <a:p>
            <a:endParaRPr lang="en-US" dirty="0"/>
          </a:p>
        </p:txBody>
      </p:sp>
      <p:pic>
        <p:nvPicPr>
          <p:cNvPr id="80899" name="Picture 3"/>
          <p:cNvPicPr>
            <a:picLocks noChangeAspect="1" noChangeArrowheads="1"/>
          </p:cNvPicPr>
          <p:nvPr/>
        </p:nvPicPr>
        <p:blipFill>
          <a:blip r:embed="rId2" cstate="print"/>
          <a:srcRect/>
          <a:stretch>
            <a:fillRect/>
          </a:stretch>
        </p:blipFill>
        <p:spPr bwMode="auto">
          <a:xfrm>
            <a:off x="4367439" y="2365832"/>
            <a:ext cx="438150" cy="285750"/>
          </a:xfrm>
          <a:prstGeom prst="rect">
            <a:avLst/>
          </a:prstGeom>
          <a:noFill/>
          <a:ln w="9525">
            <a:noFill/>
            <a:miter lim="800000"/>
            <a:headEnd/>
            <a:tailEnd/>
          </a:ln>
        </p:spPr>
      </p:pic>
      <p:pic>
        <p:nvPicPr>
          <p:cNvPr id="80901" name="Picture 5"/>
          <p:cNvPicPr>
            <a:picLocks noChangeAspect="1" noChangeArrowheads="1"/>
          </p:cNvPicPr>
          <p:nvPr/>
        </p:nvPicPr>
        <p:blipFill>
          <a:blip r:embed="rId3" cstate="print"/>
          <a:srcRect/>
          <a:stretch>
            <a:fillRect/>
          </a:stretch>
        </p:blipFill>
        <p:spPr bwMode="auto">
          <a:xfrm>
            <a:off x="7050765" y="2387153"/>
            <a:ext cx="200025" cy="209550"/>
          </a:xfrm>
          <a:prstGeom prst="rect">
            <a:avLst/>
          </a:prstGeom>
          <a:noFill/>
          <a:ln w="9525">
            <a:noFill/>
            <a:miter lim="800000"/>
            <a:headEnd/>
            <a:tailEnd/>
          </a:ln>
        </p:spPr>
      </p:pic>
      <p:pic>
        <p:nvPicPr>
          <p:cNvPr id="80902" name="Picture 6"/>
          <p:cNvPicPr>
            <a:picLocks noChangeAspect="1" noChangeArrowheads="1"/>
          </p:cNvPicPr>
          <p:nvPr/>
        </p:nvPicPr>
        <p:blipFill>
          <a:blip r:embed="rId4" cstate="print"/>
          <a:srcRect/>
          <a:stretch>
            <a:fillRect/>
          </a:stretch>
        </p:blipFill>
        <p:spPr bwMode="auto">
          <a:xfrm>
            <a:off x="539117" y="2946406"/>
            <a:ext cx="3640999" cy="3381829"/>
          </a:xfrm>
          <a:prstGeom prst="rect">
            <a:avLst/>
          </a:prstGeom>
          <a:noFill/>
          <a:ln w="9525">
            <a:noFill/>
            <a:miter lim="800000"/>
            <a:headEnd/>
            <a:tailEnd/>
          </a:ln>
        </p:spPr>
      </p:pic>
      <p:pic>
        <p:nvPicPr>
          <p:cNvPr id="80903" name="Picture 7"/>
          <p:cNvPicPr>
            <a:picLocks noChangeAspect="1" noChangeArrowheads="1"/>
          </p:cNvPicPr>
          <p:nvPr/>
        </p:nvPicPr>
        <p:blipFill>
          <a:blip r:embed="rId5" cstate="print"/>
          <a:srcRect/>
          <a:stretch>
            <a:fillRect/>
          </a:stretch>
        </p:blipFill>
        <p:spPr bwMode="auto">
          <a:xfrm>
            <a:off x="4367442" y="2946406"/>
            <a:ext cx="4456521" cy="338182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 y="25267"/>
            <a:ext cx="9023226" cy="604465"/>
          </a:xfrm>
        </p:spPr>
        <p:txBody>
          <a:bodyPr/>
          <a:lstStyle/>
          <a:p>
            <a:pPr algn="r"/>
            <a:r>
              <a:rPr lang="en-US" sz="2800" b="0" dirty="0" smtClean="0">
                <a:latin typeface="+mj-lt"/>
                <a:cs typeface="Calibri" pitchFamily="34" charset="0"/>
              </a:rPr>
              <a:t> Data Manager </a:t>
            </a:r>
          </a:p>
        </p:txBody>
      </p:sp>
      <p:sp>
        <p:nvSpPr>
          <p:cNvPr id="3" name="Content Placeholder 2"/>
          <p:cNvSpPr>
            <a:spLocks noGrp="1"/>
          </p:cNvSpPr>
          <p:nvPr>
            <p:ph idx="1"/>
          </p:nvPr>
        </p:nvSpPr>
        <p:spPr>
          <a:xfrm>
            <a:off x="320040" y="977724"/>
            <a:ext cx="8503920" cy="1461939"/>
          </a:xfrm>
        </p:spPr>
        <p:txBody>
          <a:bodyPr/>
          <a:lstStyle/>
          <a:p>
            <a:pPr>
              <a:buNone/>
            </a:pPr>
            <a:r>
              <a:rPr lang="en-US" b="1" dirty="0" smtClean="0"/>
              <a:t>	Managing </a:t>
            </a:r>
            <a:r>
              <a:rPr lang="en-US" b="1" dirty="0"/>
              <a:t>data in the app with the Data manager</a:t>
            </a:r>
          </a:p>
          <a:p>
            <a:r>
              <a:rPr lang="en-US" dirty="0"/>
              <a:t>The </a:t>
            </a:r>
            <a:r>
              <a:rPr lang="en-US" b="1" dirty="0"/>
              <a:t>Data manager</a:t>
            </a:r>
            <a:r>
              <a:rPr lang="en-US" dirty="0"/>
              <a:t> is where you add and manage data from your own data sources, or from Qlik DataMarket, so that you can use it in your app.</a:t>
            </a:r>
          </a:p>
          <a:p>
            <a:endParaRPr lang="en-US" dirty="0" smtClean="0"/>
          </a:p>
          <a:p>
            <a:endParaRPr lang="en-US" dirty="0"/>
          </a:p>
        </p:txBody>
      </p:sp>
      <p:pic>
        <p:nvPicPr>
          <p:cNvPr id="81926" name="Picture 6"/>
          <p:cNvPicPr>
            <a:picLocks noChangeAspect="1" noChangeArrowheads="1"/>
          </p:cNvPicPr>
          <p:nvPr/>
        </p:nvPicPr>
        <p:blipFill>
          <a:blip r:embed="rId2" cstate="print"/>
          <a:srcRect/>
          <a:stretch>
            <a:fillRect/>
          </a:stretch>
        </p:blipFill>
        <p:spPr bwMode="auto">
          <a:xfrm>
            <a:off x="537754" y="2141309"/>
            <a:ext cx="6719392" cy="389663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 y="25263"/>
            <a:ext cx="8823957" cy="699356"/>
          </a:xfrm>
        </p:spPr>
        <p:txBody>
          <a:bodyPr/>
          <a:lstStyle/>
          <a:p>
            <a:pPr algn="r"/>
            <a:r>
              <a:rPr lang="en-US" sz="2800" b="0" dirty="0" smtClean="0">
                <a:latin typeface="+mj-lt"/>
                <a:cs typeface="Calibri" pitchFamily="34" charset="0"/>
              </a:rPr>
              <a:t>  Data Manager (Contd..)</a:t>
            </a:r>
          </a:p>
        </p:txBody>
      </p:sp>
      <p:sp>
        <p:nvSpPr>
          <p:cNvPr id="3" name="Content Placeholder 2"/>
          <p:cNvSpPr>
            <a:spLocks noGrp="1"/>
          </p:cNvSpPr>
          <p:nvPr>
            <p:ph idx="1"/>
          </p:nvPr>
        </p:nvSpPr>
        <p:spPr>
          <a:xfrm>
            <a:off x="320040" y="977724"/>
            <a:ext cx="8503920" cy="4447371"/>
          </a:xfrm>
        </p:spPr>
        <p:txBody>
          <a:bodyPr/>
          <a:lstStyle/>
          <a:p>
            <a:pPr>
              <a:buNone/>
            </a:pPr>
            <a:r>
              <a:rPr lang="en-US" b="1" dirty="0" smtClean="0"/>
              <a:t>	There </a:t>
            </a:r>
            <a:r>
              <a:rPr lang="en-US" b="1" dirty="0"/>
              <a:t>are two views in data manager</a:t>
            </a:r>
            <a:r>
              <a:rPr lang="en-US" dirty="0" smtClean="0"/>
              <a:t>:</a:t>
            </a:r>
          </a:p>
          <a:p>
            <a:pPr>
              <a:buNone/>
            </a:pPr>
            <a:endParaRPr lang="en-US" dirty="0" smtClean="0"/>
          </a:p>
          <a:p>
            <a:r>
              <a:rPr lang="en-US" dirty="0"/>
              <a:t> </a:t>
            </a:r>
            <a:r>
              <a:rPr lang="en-US" dirty="0" smtClean="0"/>
              <a:t>        </a:t>
            </a:r>
            <a:r>
              <a:rPr lang="en-US" b="1" dirty="0" smtClean="0"/>
              <a:t>Tables</a:t>
            </a:r>
            <a:endParaRPr lang="en-US" dirty="0"/>
          </a:p>
          <a:p>
            <a:pPr>
              <a:buNone/>
            </a:pPr>
            <a:r>
              <a:rPr lang="en-US" dirty="0" smtClean="0"/>
              <a:t>	You </a:t>
            </a:r>
            <a:r>
              <a:rPr lang="en-US" dirty="0"/>
              <a:t>get an overview of all data </a:t>
            </a:r>
            <a:r>
              <a:rPr lang="en-US" dirty="0" smtClean="0"/>
              <a:t>tables</a:t>
            </a:r>
          </a:p>
          <a:p>
            <a:pPr>
              <a:buNone/>
            </a:pPr>
            <a:r>
              <a:rPr lang="en-US" dirty="0"/>
              <a:t>	</a:t>
            </a:r>
            <a:r>
              <a:rPr lang="en-US" dirty="0" smtClean="0"/>
              <a:t> </a:t>
            </a:r>
            <a:r>
              <a:rPr lang="en-US" dirty="0"/>
              <a:t>in the app, whether you added them </a:t>
            </a:r>
            <a:endParaRPr lang="en-US" dirty="0" smtClean="0"/>
          </a:p>
          <a:p>
            <a:pPr>
              <a:buNone/>
            </a:pPr>
            <a:r>
              <a:rPr lang="en-US" dirty="0"/>
              <a:t>	</a:t>
            </a:r>
            <a:r>
              <a:rPr lang="en-US" dirty="0" smtClean="0"/>
              <a:t>using</a:t>
            </a:r>
            <a:r>
              <a:rPr lang="en-US" dirty="0"/>
              <a:t> </a:t>
            </a:r>
            <a:r>
              <a:rPr lang="en-US" b="1" dirty="0"/>
              <a:t>Add data</a:t>
            </a:r>
            <a:r>
              <a:rPr lang="en-US" dirty="0"/>
              <a:t>, or loaded them with </a:t>
            </a:r>
            <a:endParaRPr lang="en-US" dirty="0" smtClean="0"/>
          </a:p>
          <a:p>
            <a:pPr>
              <a:buNone/>
            </a:pPr>
            <a:r>
              <a:rPr lang="en-US" dirty="0"/>
              <a:t>	</a:t>
            </a:r>
            <a:r>
              <a:rPr lang="en-US" dirty="0" smtClean="0"/>
              <a:t>the </a:t>
            </a:r>
            <a:r>
              <a:rPr lang="en-US" dirty="0"/>
              <a:t>data load script. Each table is </a:t>
            </a:r>
            <a:r>
              <a:rPr lang="en-US" dirty="0" smtClean="0"/>
              <a:t>displayed</a:t>
            </a:r>
          </a:p>
          <a:p>
            <a:pPr>
              <a:buNone/>
            </a:pPr>
            <a:r>
              <a:rPr lang="en-US" dirty="0"/>
              <a:t>	</a:t>
            </a:r>
            <a:r>
              <a:rPr lang="en-US" dirty="0" smtClean="0"/>
              <a:t> </a:t>
            </a:r>
            <a:r>
              <a:rPr lang="en-US" dirty="0"/>
              <a:t>with the table name, the number of </a:t>
            </a:r>
            <a:endParaRPr lang="en-US" dirty="0" smtClean="0"/>
          </a:p>
          <a:p>
            <a:pPr>
              <a:buNone/>
            </a:pPr>
            <a:r>
              <a:rPr lang="en-US" dirty="0"/>
              <a:t>	</a:t>
            </a:r>
            <a:r>
              <a:rPr lang="en-US" dirty="0" smtClean="0"/>
              <a:t>data </a:t>
            </a:r>
            <a:r>
              <a:rPr lang="en-US" dirty="0"/>
              <a:t>fields, and the name of the data source</a:t>
            </a:r>
            <a:r>
              <a:rPr lang="en-US" dirty="0" smtClean="0"/>
              <a:t>.</a:t>
            </a:r>
          </a:p>
          <a:p>
            <a:pPr>
              <a:buNone/>
            </a:pPr>
            <a:endParaRPr lang="en-US" dirty="0"/>
          </a:p>
          <a:p>
            <a:r>
              <a:rPr lang="en-US" dirty="0" smtClean="0"/>
              <a:t>    </a:t>
            </a:r>
            <a:r>
              <a:rPr lang="en-US" dirty="0"/>
              <a:t> </a:t>
            </a:r>
            <a:r>
              <a:rPr lang="en-US" dirty="0" smtClean="0"/>
              <a:t>  </a:t>
            </a:r>
            <a:r>
              <a:rPr lang="en-US" b="1" dirty="0" smtClean="0"/>
              <a:t>Associations</a:t>
            </a:r>
            <a:endParaRPr lang="en-US" dirty="0"/>
          </a:p>
          <a:p>
            <a:pPr>
              <a:buNone/>
            </a:pPr>
            <a:r>
              <a:rPr lang="en-US" dirty="0" smtClean="0"/>
              <a:t>	You </a:t>
            </a:r>
            <a:r>
              <a:rPr lang="en-US" dirty="0"/>
              <a:t>can create and edit </a:t>
            </a:r>
            <a:r>
              <a:rPr lang="en-US" dirty="0" smtClean="0"/>
              <a:t>association</a:t>
            </a:r>
          </a:p>
          <a:p>
            <a:pPr>
              <a:buNone/>
            </a:pPr>
            <a:r>
              <a:rPr lang="en-US" dirty="0"/>
              <a:t>	</a:t>
            </a:r>
            <a:r>
              <a:rPr lang="en-US" dirty="0" smtClean="0"/>
              <a:t> </a:t>
            </a:r>
            <a:r>
              <a:rPr lang="en-US" dirty="0"/>
              <a:t>between tables.</a:t>
            </a:r>
          </a:p>
          <a:p>
            <a:endParaRPr lang="en-US" dirty="0"/>
          </a:p>
        </p:txBody>
      </p:sp>
      <p:pic>
        <p:nvPicPr>
          <p:cNvPr id="81923" name="Picture 3"/>
          <p:cNvPicPr>
            <a:picLocks noChangeAspect="1" noChangeArrowheads="1"/>
          </p:cNvPicPr>
          <p:nvPr/>
        </p:nvPicPr>
        <p:blipFill>
          <a:blip r:embed="rId2" cstate="print"/>
          <a:srcRect/>
          <a:stretch>
            <a:fillRect/>
          </a:stretch>
        </p:blipFill>
        <p:spPr bwMode="auto">
          <a:xfrm>
            <a:off x="552265" y="1490039"/>
            <a:ext cx="432888" cy="396814"/>
          </a:xfrm>
          <a:prstGeom prst="rect">
            <a:avLst/>
          </a:prstGeom>
          <a:noFill/>
          <a:ln w="9525">
            <a:noFill/>
            <a:miter lim="800000"/>
            <a:headEnd/>
            <a:tailEnd/>
          </a:ln>
        </p:spPr>
      </p:pic>
      <p:pic>
        <p:nvPicPr>
          <p:cNvPr id="81925" name="Picture 5"/>
          <p:cNvPicPr>
            <a:picLocks noChangeAspect="1" noChangeArrowheads="1"/>
          </p:cNvPicPr>
          <p:nvPr/>
        </p:nvPicPr>
        <p:blipFill>
          <a:blip r:embed="rId3" cstate="print"/>
          <a:srcRect/>
          <a:stretch>
            <a:fillRect/>
          </a:stretch>
        </p:blipFill>
        <p:spPr bwMode="auto">
          <a:xfrm>
            <a:off x="445678" y="4091533"/>
            <a:ext cx="452392" cy="393384"/>
          </a:xfrm>
          <a:prstGeom prst="rect">
            <a:avLst/>
          </a:prstGeom>
          <a:noFill/>
          <a:ln w="9525">
            <a:noFill/>
            <a:miter lim="800000"/>
            <a:headEnd/>
            <a:tailEnd/>
          </a:ln>
        </p:spPr>
      </p:pic>
      <p:pic>
        <p:nvPicPr>
          <p:cNvPr id="82946" name="Picture 2"/>
          <p:cNvPicPr>
            <a:picLocks noChangeAspect="1" noChangeArrowheads="1"/>
          </p:cNvPicPr>
          <p:nvPr/>
        </p:nvPicPr>
        <p:blipFill>
          <a:blip r:embed="rId4" cstate="print"/>
          <a:srcRect/>
          <a:stretch>
            <a:fillRect/>
          </a:stretch>
        </p:blipFill>
        <p:spPr bwMode="auto">
          <a:xfrm>
            <a:off x="4601032" y="977724"/>
            <a:ext cx="4222931" cy="2861463"/>
          </a:xfrm>
          <a:prstGeom prst="rect">
            <a:avLst/>
          </a:prstGeom>
          <a:noFill/>
          <a:ln w="9525">
            <a:noFill/>
            <a:miter lim="800000"/>
            <a:headEnd/>
            <a:tailEnd/>
          </a:ln>
        </p:spPr>
      </p:pic>
      <p:pic>
        <p:nvPicPr>
          <p:cNvPr id="79874" name="Picture 2"/>
          <p:cNvPicPr>
            <a:picLocks noChangeAspect="1" noChangeArrowheads="1"/>
          </p:cNvPicPr>
          <p:nvPr/>
        </p:nvPicPr>
        <p:blipFill>
          <a:blip r:embed="rId5" cstate="print"/>
          <a:srcRect/>
          <a:stretch>
            <a:fillRect/>
          </a:stretch>
        </p:blipFill>
        <p:spPr bwMode="auto">
          <a:xfrm>
            <a:off x="4601031" y="3956754"/>
            <a:ext cx="4222931" cy="241792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sz="2800" b="0" dirty="0" smtClean="0">
                <a:latin typeface="+mj-lt"/>
                <a:cs typeface="Calibri" pitchFamily="34" charset="0"/>
              </a:rPr>
              <a:t> Data Manager (Contd..)</a:t>
            </a:r>
          </a:p>
        </p:txBody>
      </p:sp>
      <p:sp>
        <p:nvSpPr>
          <p:cNvPr id="3" name="Content Placeholder 2"/>
          <p:cNvSpPr>
            <a:spLocks noGrp="1"/>
          </p:cNvSpPr>
          <p:nvPr>
            <p:ph idx="1"/>
          </p:nvPr>
        </p:nvSpPr>
        <p:spPr>
          <a:xfrm>
            <a:off x="320040" y="977718"/>
            <a:ext cx="8503920" cy="3200876"/>
          </a:xfrm>
        </p:spPr>
        <p:txBody>
          <a:bodyPr/>
          <a:lstStyle/>
          <a:p>
            <a:pPr>
              <a:buNone/>
            </a:pPr>
            <a:r>
              <a:rPr lang="en-US" b="1" dirty="0" smtClean="0"/>
              <a:t>	Managing </a:t>
            </a:r>
            <a:r>
              <a:rPr lang="en-US" b="1" dirty="0"/>
              <a:t>data in the app with the Data manager</a:t>
            </a:r>
          </a:p>
          <a:p>
            <a:r>
              <a:rPr lang="en-US" dirty="0" smtClean="0"/>
              <a:t>Edit upload data in Data manager 	</a:t>
            </a:r>
          </a:p>
          <a:p>
            <a:pPr lvl="8"/>
            <a:endParaRPr lang="en-US" dirty="0" smtClean="0"/>
          </a:p>
          <a:p>
            <a:endParaRPr lang="en-US" dirty="0"/>
          </a:p>
          <a:p>
            <a:endParaRPr lang="en-US" dirty="0" smtClean="0"/>
          </a:p>
          <a:p>
            <a:r>
              <a:rPr lang="en-US" dirty="0" smtClean="0"/>
              <a:t>Change Field Types and Display Format,  Upload Table from data Source </a:t>
            </a:r>
          </a:p>
          <a:p>
            <a:r>
              <a:rPr lang="en-US" dirty="0" smtClean="0"/>
              <a:t>Add Calculated Fields</a:t>
            </a:r>
          </a:p>
          <a:p>
            <a:endParaRPr lang="en-US" dirty="0"/>
          </a:p>
          <a:p>
            <a:endParaRPr lang="en-US" dirty="0" smtClean="0"/>
          </a:p>
          <a:p>
            <a:endParaRPr lang="en-US" dirty="0"/>
          </a:p>
        </p:txBody>
      </p:sp>
      <p:pic>
        <p:nvPicPr>
          <p:cNvPr id="83971" name="Picture 3"/>
          <p:cNvPicPr>
            <a:picLocks noChangeAspect="1" noChangeArrowheads="1"/>
          </p:cNvPicPr>
          <p:nvPr/>
        </p:nvPicPr>
        <p:blipFill>
          <a:blip r:embed="rId2" cstate="print"/>
          <a:srcRect/>
          <a:stretch>
            <a:fillRect/>
          </a:stretch>
        </p:blipFill>
        <p:spPr bwMode="auto">
          <a:xfrm>
            <a:off x="5428342" y="1112389"/>
            <a:ext cx="2844801" cy="1457325"/>
          </a:xfrm>
          <a:prstGeom prst="rect">
            <a:avLst/>
          </a:prstGeom>
          <a:noFill/>
          <a:ln w="9525">
            <a:noFill/>
            <a:miter lim="800000"/>
            <a:headEnd/>
            <a:tailEnd/>
          </a:ln>
        </p:spPr>
      </p:pic>
      <p:pic>
        <p:nvPicPr>
          <p:cNvPr id="83972" name="Picture 4"/>
          <p:cNvPicPr>
            <a:picLocks noChangeAspect="1" noChangeArrowheads="1"/>
          </p:cNvPicPr>
          <p:nvPr/>
        </p:nvPicPr>
        <p:blipFill>
          <a:blip r:embed="rId3" cstate="print"/>
          <a:srcRect/>
          <a:stretch>
            <a:fillRect/>
          </a:stretch>
        </p:blipFill>
        <p:spPr bwMode="auto">
          <a:xfrm>
            <a:off x="320041" y="3294743"/>
            <a:ext cx="8503920" cy="313508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sz="2800" b="0" dirty="0" smtClean="0">
                <a:latin typeface="+mj-lt"/>
                <a:cs typeface="Calibri" pitchFamily="34" charset="0"/>
              </a:rPr>
              <a:t>Master Items</a:t>
            </a:r>
            <a:endParaRPr lang="en-US" sz="2800" b="0" dirty="0">
              <a:latin typeface="+mj-lt"/>
              <a:cs typeface="Calibri" pitchFamily="34" charset="0"/>
            </a:endParaRPr>
          </a:p>
        </p:txBody>
      </p:sp>
      <p:sp>
        <p:nvSpPr>
          <p:cNvPr id="3" name="Content Placeholder 2"/>
          <p:cNvSpPr>
            <a:spLocks noGrp="1"/>
          </p:cNvSpPr>
          <p:nvPr>
            <p:ph idx="1"/>
          </p:nvPr>
        </p:nvSpPr>
        <p:spPr>
          <a:xfrm>
            <a:off x="320040" y="848230"/>
            <a:ext cx="8503920" cy="3801041"/>
          </a:xfrm>
        </p:spPr>
        <p:txBody>
          <a:bodyPr/>
          <a:lstStyle/>
          <a:p>
            <a:pPr>
              <a:buNone/>
            </a:pPr>
            <a:r>
              <a:rPr lang="en-US" dirty="0" smtClean="0">
                <a:solidFill>
                  <a:schemeClr val="tx1">
                    <a:lumMod val="95000"/>
                    <a:lumOff val="5000"/>
                  </a:schemeClr>
                </a:solidFill>
              </a:rPr>
              <a:t>	</a:t>
            </a:r>
          </a:p>
          <a:p>
            <a:pPr>
              <a:buNone/>
            </a:pPr>
            <a:r>
              <a:rPr lang="en-US" b="1" dirty="0" smtClean="0"/>
              <a:t>	What is Master Item?</a:t>
            </a:r>
          </a:p>
          <a:p>
            <a:pPr>
              <a:buNone/>
            </a:pPr>
            <a:r>
              <a:rPr lang="en-US" dirty="0" smtClean="0"/>
              <a:t>	Create </a:t>
            </a:r>
            <a:r>
              <a:rPr lang="en-US" dirty="0"/>
              <a:t>and save reusable dimensions, </a:t>
            </a:r>
            <a:endParaRPr lang="en-US" dirty="0" smtClean="0"/>
          </a:p>
          <a:p>
            <a:pPr>
              <a:buNone/>
            </a:pPr>
            <a:r>
              <a:rPr lang="en-US" dirty="0"/>
              <a:t>	</a:t>
            </a:r>
            <a:r>
              <a:rPr lang="en-US" dirty="0" smtClean="0"/>
              <a:t>measures </a:t>
            </a:r>
            <a:r>
              <a:rPr lang="en-US" dirty="0"/>
              <a:t>and visualizations as master items.</a:t>
            </a:r>
            <a:endParaRPr lang="en-US" b="1" dirty="0" smtClean="0"/>
          </a:p>
          <a:p>
            <a:pPr>
              <a:buNone/>
            </a:pPr>
            <a:r>
              <a:rPr lang="en-US" dirty="0" smtClean="0"/>
              <a:t>	</a:t>
            </a:r>
          </a:p>
          <a:p>
            <a:pPr>
              <a:buNone/>
            </a:pPr>
            <a:endParaRPr lang="en-US" dirty="0" smtClean="0"/>
          </a:p>
          <a:p>
            <a:pPr>
              <a:buNone/>
            </a:pPr>
            <a:r>
              <a:rPr lang="en-US" b="1" dirty="0" smtClean="0"/>
              <a:t>	</a:t>
            </a:r>
            <a:endParaRPr lang="en-US" dirty="0" smtClean="0"/>
          </a:p>
          <a:p>
            <a:pPr>
              <a:buNone/>
            </a:pPr>
            <a:endParaRPr lang="en-US" dirty="0" smtClean="0"/>
          </a:p>
          <a:p>
            <a:endParaRPr lang="en-US" dirty="0" smtClean="0"/>
          </a:p>
          <a:p>
            <a:endParaRPr lang="en-US" dirty="0" smtClean="0"/>
          </a:p>
          <a:p>
            <a:endParaRPr lang="en-US" dirty="0"/>
          </a:p>
          <a:p>
            <a:endParaRPr lang="en-US" dirty="0"/>
          </a:p>
        </p:txBody>
      </p:sp>
      <p:pic>
        <p:nvPicPr>
          <p:cNvPr id="4" name="Picture 3"/>
          <p:cNvPicPr>
            <a:picLocks noChangeAspect="1" noChangeArrowheads="1"/>
          </p:cNvPicPr>
          <p:nvPr/>
        </p:nvPicPr>
        <p:blipFill>
          <a:blip r:embed="rId2" cstate="print"/>
          <a:srcRect/>
          <a:stretch>
            <a:fillRect/>
          </a:stretch>
        </p:blipFill>
        <p:spPr bwMode="auto">
          <a:xfrm>
            <a:off x="4992914" y="667657"/>
            <a:ext cx="3831046" cy="567508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2528" y="0"/>
            <a:ext cx="8971472" cy="523220"/>
          </a:xfrm>
          <a:prstGeom prst="rect">
            <a:avLst/>
          </a:prstGeom>
        </p:spPr>
        <p:txBody>
          <a:bodyPr wrap="square">
            <a:spAutoFit/>
          </a:bodyPr>
          <a:lstStyle/>
          <a:p>
            <a:pPr algn="r" fontAlgn="base">
              <a:spcBef>
                <a:spcPct val="0"/>
              </a:spcBef>
              <a:spcAft>
                <a:spcPct val="0"/>
              </a:spcAft>
            </a:pPr>
            <a:r>
              <a:rPr lang="en-US" sz="2800" dirty="0" smtClean="0">
                <a:cs typeface="Calibri" pitchFamily="34" charset="0"/>
              </a:rPr>
              <a:t>Master </a:t>
            </a:r>
            <a:r>
              <a:rPr lang="en-US" sz="2800" dirty="0" smtClean="0">
                <a:latin typeface="+mj-lt"/>
                <a:ea typeface="+mj-ea"/>
                <a:cs typeface="Calibri" pitchFamily="34" charset="0"/>
              </a:rPr>
              <a:t>Key with Dimension and Measure</a:t>
            </a:r>
            <a:endParaRPr lang="en-US" sz="2800" dirty="0">
              <a:latin typeface="+mj-lt"/>
              <a:ea typeface="+mj-ea"/>
              <a:cs typeface="Calibri" pitchFamily="34" charset="0"/>
            </a:endParaRPr>
          </a:p>
        </p:txBody>
      </p:sp>
      <p:pic>
        <p:nvPicPr>
          <p:cNvPr id="83972" name="Picture 4"/>
          <p:cNvPicPr>
            <a:picLocks noChangeAspect="1" noChangeArrowheads="1"/>
          </p:cNvPicPr>
          <p:nvPr/>
        </p:nvPicPr>
        <p:blipFill>
          <a:blip r:embed="rId2" cstate="print"/>
          <a:srcRect/>
          <a:stretch>
            <a:fillRect/>
          </a:stretch>
        </p:blipFill>
        <p:spPr bwMode="auto">
          <a:xfrm>
            <a:off x="4165603" y="3556005"/>
            <a:ext cx="4775200" cy="2786743"/>
          </a:xfrm>
          <a:prstGeom prst="rect">
            <a:avLst/>
          </a:prstGeom>
          <a:noFill/>
          <a:ln w="9525">
            <a:noFill/>
            <a:miter lim="800000"/>
            <a:headEnd/>
            <a:tailEnd/>
          </a:ln>
        </p:spPr>
      </p:pic>
      <p:pic>
        <p:nvPicPr>
          <p:cNvPr id="83973" name="Picture 5"/>
          <p:cNvPicPr>
            <a:picLocks noChangeAspect="1" noChangeArrowheads="1"/>
          </p:cNvPicPr>
          <p:nvPr/>
        </p:nvPicPr>
        <p:blipFill>
          <a:blip r:embed="rId3" cstate="print"/>
          <a:srcRect/>
          <a:stretch>
            <a:fillRect/>
          </a:stretch>
        </p:blipFill>
        <p:spPr bwMode="auto">
          <a:xfrm>
            <a:off x="4165603" y="928920"/>
            <a:ext cx="4775200" cy="2380343"/>
          </a:xfrm>
          <a:prstGeom prst="rect">
            <a:avLst/>
          </a:prstGeom>
          <a:noFill/>
          <a:ln w="9525">
            <a:noFill/>
            <a:miter lim="800000"/>
            <a:headEnd/>
            <a:tailEnd/>
          </a:ln>
        </p:spPr>
      </p:pic>
      <p:sp>
        <p:nvSpPr>
          <p:cNvPr id="7" name="Content Placeholder 2"/>
          <p:cNvSpPr txBox="1">
            <a:spLocks/>
          </p:cNvSpPr>
          <p:nvPr/>
        </p:nvSpPr>
        <p:spPr>
          <a:xfrm>
            <a:off x="320043" y="848224"/>
            <a:ext cx="3482703" cy="5494518"/>
          </a:xfrm>
          <a:prstGeom prst="rect">
            <a:avLst/>
          </a:prstGeom>
        </p:spPr>
        <p:txBody>
          <a:bodyPr/>
          <a:lstStyle/>
          <a:p>
            <a:pPr marL="342900" marR="0" lvl="0" indent="-342900" algn="l" defTabSz="914400" rtl="0" eaLnBrk="1" fontAlgn="base" latinLnBrk="0" hangingPunct="1">
              <a:lnSpc>
                <a:spcPct val="100000"/>
              </a:lnSpc>
              <a:spcBef>
                <a:spcPct val="0"/>
              </a:spcBef>
              <a:spcAft>
                <a:spcPts val="600"/>
              </a:spcAft>
              <a:buClr>
                <a:schemeClr val="accent2"/>
              </a:buClr>
              <a:buSzTx/>
              <a:buFont typeface="Wingdings" pitchFamily="2" charset="2"/>
              <a:buNone/>
              <a:tabLst/>
              <a:defRPr/>
            </a:pPr>
            <a:r>
              <a:rPr kumimoji="0" lang="en-US" sz="1600" b="0" i="0" u="none" strike="noStrike" kern="1200" cap="none" spc="0" normalizeH="0" baseline="0" noProof="0" dirty="0" smtClean="0">
                <a:ln>
                  <a:noFill/>
                </a:ln>
                <a:solidFill>
                  <a:schemeClr val="tx1">
                    <a:lumMod val="95000"/>
                    <a:lumOff val="5000"/>
                  </a:schemeClr>
                </a:solidFill>
                <a:effectLst/>
                <a:uLnTx/>
                <a:uFillTx/>
                <a:latin typeface="Arial" pitchFamily="34" charset="0"/>
                <a:ea typeface="+mn-ea"/>
                <a:cs typeface="Arial" pitchFamily="34" charset="0"/>
              </a:rPr>
              <a:t>	</a:t>
            </a:r>
          </a:p>
          <a:p>
            <a:pPr marL="342900" marR="0" lvl="0" indent="-342900" algn="l" defTabSz="914400" rtl="0" eaLnBrk="1" fontAlgn="base" latinLnBrk="0" hangingPunct="1">
              <a:lnSpc>
                <a:spcPct val="100000"/>
              </a:lnSpc>
              <a:spcBef>
                <a:spcPct val="0"/>
              </a:spcBef>
              <a:spcAft>
                <a:spcPts val="600"/>
              </a:spcAft>
              <a:buClr>
                <a:schemeClr val="accent2"/>
              </a:buClr>
              <a:buSzTx/>
              <a:buFont typeface="Wingdings" pitchFamily="2" charset="2"/>
              <a:buNone/>
              <a:tabLst/>
              <a:defRPr/>
            </a:pPr>
            <a:r>
              <a:rPr kumimoji="0" lang="en-US" sz="1600" b="1"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	</a:t>
            </a:r>
            <a:endParaRPr kumimoji="0" lang="en-US" sz="16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endParaRPr>
          </a:p>
          <a:p>
            <a:pPr marL="342900" marR="0" lvl="0" indent="-342900" algn="l" defTabSz="914400" rtl="0" eaLnBrk="1" fontAlgn="base" latinLnBrk="0" hangingPunct="1">
              <a:lnSpc>
                <a:spcPct val="100000"/>
              </a:lnSpc>
              <a:spcBef>
                <a:spcPct val="0"/>
              </a:spcBef>
              <a:spcAft>
                <a:spcPts val="600"/>
              </a:spcAft>
              <a:buClr>
                <a:schemeClr val="accent2"/>
              </a:buClr>
              <a:buSzTx/>
              <a:buFont typeface="Wingdings" pitchFamily="2" charset="2"/>
              <a:buNone/>
              <a:tabLst/>
              <a:defRPr/>
            </a:pPr>
            <a:r>
              <a:rPr kumimoji="0" lang="en-US" sz="1600" b="1"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	Why and Where it is needed? </a:t>
            </a:r>
          </a:p>
          <a:p>
            <a:pPr marL="342900" marR="0" lvl="0" indent="-342900" algn="l" defTabSz="914400" rtl="0" eaLnBrk="1" fontAlgn="base" latinLnBrk="0" hangingPunct="1">
              <a:lnSpc>
                <a:spcPct val="100000"/>
              </a:lnSpc>
              <a:spcBef>
                <a:spcPct val="0"/>
              </a:spcBef>
              <a:spcAft>
                <a:spcPts val="600"/>
              </a:spcAft>
              <a:buClr>
                <a:schemeClr val="accent2"/>
              </a:buClr>
              <a:buSzTx/>
              <a:buFont typeface="Wingdings" pitchFamily="2" charset="2"/>
              <a:buChar char="§"/>
              <a:tabLst/>
              <a:defRPr/>
            </a:pPr>
            <a:r>
              <a:rPr kumimoji="0" lang="en-US" sz="16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Master Items can be used to create visualizations and once the app is published, the Master Items are available in the Library panel.</a:t>
            </a:r>
          </a:p>
          <a:p>
            <a:pPr marL="342900" marR="0" lvl="0" indent="-342900" algn="l" defTabSz="914400" rtl="0" eaLnBrk="1" fontAlgn="base" latinLnBrk="0" hangingPunct="1">
              <a:lnSpc>
                <a:spcPct val="100000"/>
              </a:lnSpc>
              <a:spcBef>
                <a:spcPct val="0"/>
              </a:spcBef>
              <a:spcAft>
                <a:spcPts val="600"/>
              </a:spcAft>
              <a:buClr>
                <a:schemeClr val="accent2"/>
              </a:buClr>
              <a:buSzTx/>
              <a:buFont typeface="Wingdings" pitchFamily="2" charset="2"/>
              <a:buChar char="§"/>
              <a:tabLst/>
              <a:defRPr/>
            </a:pPr>
            <a:r>
              <a:rPr kumimoji="0" lang="en-US" sz="16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When creating apps, it is common to use the same dimensions and/or measure in more than one chart – that is why Master Items are so useful.</a:t>
            </a:r>
          </a:p>
          <a:p>
            <a:pPr marL="342900" marR="0" lvl="0" indent="-342900" algn="l" defTabSz="914400" rtl="0" eaLnBrk="1" fontAlgn="base" latinLnBrk="0" hangingPunct="1">
              <a:lnSpc>
                <a:spcPct val="100000"/>
              </a:lnSpc>
              <a:spcBef>
                <a:spcPct val="0"/>
              </a:spcBef>
              <a:spcAft>
                <a:spcPts val="600"/>
              </a:spcAft>
              <a:buClr>
                <a:schemeClr val="accent2"/>
              </a:buClr>
              <a:buSzTx/>
              <a:buFont typeface="Wingdings" pitchFamily="2" charset="2"/>
              <a:buChar char="§"/>
              <a:tabLst/>
              <a:defRPr/>
            </a:pPr>
            <a:endParaRPr kumimoji="0" lang="en-US" sz="16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endParaRPr>
          </a:p>
          <a:p>
            <a:pPr marL="342900" marR="0" lvl="0" indent="-342900" algn="l" defTabSz="914400" rtl="0" eaLnBrk="1" fontAlgn="base" latinLnBrk="0" hangingPunct="1">
              <a:lnSpc>
                <a:spcPct val="100000"/>
              </a:lnSpc>
              <a:spcBef>
                <a:spcPct val="0"/>
              </a:spcBef>
              <a:spcAft>
                <a:spcPts val="600"/>
              </a:spcAft>
              <a:buClr>
                <a:schemeClr val="accent2"/>
              </a:buClr>
              <a:buSzTx/>
              <a:buFont typeface="Wingdings" pitchFamily="2" charset="2"/>
              <a:buNone/>
              <a:tabLst/>
              <a:defRPr/>
            </a:pPr>
            <a:endParaRPr kumimoji="0" lang="en-US" sz="16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endParaRPr>
          </a:p>
          <a:p>
            <a:pPr marL="342900" marR="0" lvl="0" indent="-342900" algn="l" defTabSz="914400" rtl="0" eaLnBrk="1" fontAlgn="base" latinLnBrk="0" hangingPunct="1">
              <a:lnSpc>
                <a:spcPct val="100000"/>
              </a:lnSpc>
              <a:spcBef>
                <a:spcPct val="0"/>
              </a:spcBef>
              <a:spcAft>
                <a:spcPts val="600"/>
              </a:spcAft>
              <a:buClr>
                <a:schemeClr val="accent2"/>
              </a:buClr>
              <a:buSzTx/>
              <a:buFont typeface="Wingdings" pitchFamily="2" charset="2"/>
              <a:buChar char="§"/>
              <a:tabLst/>
              <a:defRPr/>
            </a:pPr>
            <a:endParaRPr kumimoji="0" lang="en-US" sz="16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endParaRPr>
          </a:p>
          <a:p>
            <a:pPr marL="342900" marR="0" lvl="0" indent="-342900" algn="l" defTabSz="914400" rtl="0" eaLnBrk="1" fontAlgn="base" latinLnBrk="0" hangingPunct="1">
              <a:lnSpc>
                <a:spcPct val="100000"/>
              </a:lnSpc>
              <a:spcBef>
                <a:spcPct val="0"/>
              </a:spcBef>
              <a:spcAft>
                <a:spcPts val="600"/>
              </a:spcAft>
              <a:buClr>
                <a:schemeClr val="accent2"/>
              </a:buClr>
              <a:buSzTx/>
              <a:buFont typeface="Wingdings" pitchFamily="2" charset="2"/>
              <a:buChar char="§"/>
              <a:tabLst/>
              <a:defRPr/>
            </a:pPr>
            <a:endParaRPr kumimoji="0" lang="en-US" sz="16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endParaRPr>
          </a:p>
          <a:p>
            <a:pPr marL="342900" marR="0" lvl="0" indent="-342900" algn="l" defTabSz="914400" rtl="0" eaLnBrk="1" fontAlgn="base" latinLnBrk="0" hangingPunct="1">
              <a:lnSpc>
                <a:spcPct val="100000"/>
              </a:lnSpc>
              <a:spcBef>
                <a:spcPct val="0"/>
              </a:spcBef>
              <a:spcAft>
                <a:spcPts val="600"/>
              </a:spcAft>
              <a:buClr>
                <a:schemeClr val="accent2"/>
              </a:buClr>
              <a:buSzTx/>
              <a:buFont typeface="Wingdings" pitchFamily="2" charset="2"/>
              <a:buChar char="§"/>
              <a:tabLst/>
              <a:defRPr/>
            </a:pPr>
            <a:endParaRPr kumimoji="0" lang="en-US" sz="16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endParaRPr>
          </a:p>
          <a:p>
            <a:pPr marL="342900" marR="0" lvl="0" indent="-342900" algn="l" defTabSz="914400" rtl="0" eaLnBrk="1" fontAlgn="base" latinLnBrk="0" hangingPunct="1">
              <a:lnSpc>
                <a:spcPct val="100000"/>
              </a:lnSpc>
              <a:spcBef>
                <a:spcPct val="0"/>
              </a:spcBef>
              <a:spcAft>
                <a:spcPts val="600"/>
              </a:spcAft>
              <a:buClr>
                <a:schemeClr val="accent2"/>
              </a:buClr>
              <a:buSzTx/>
              <a:buFont typeface="Wingdings" pitchFamily="2" charset="2"/>
              <a:buChar char="§"/>
              <a:tabLst/>
              <a:defRPr/>
            </a:pPr>
            <a:endParaRPr kumimoji="0" lang="en-US" sz="1600" b="0" i="0" u="none" strike="noStrike" kern="1200" cap="none" spc="0" normalizeH="0" baseline="0" noProof="0" dirty="0">
              <a:ln>
                <a:noFill/>
              </a:ln>
              <a:solidFill>
                <a:schemeClr val="tx1"/>
              </a:solidFill>
              <a:effectLst/>
              <a:uLnTx/>
              <a:uFillTx/>
              <a:latin typeface="Arial" pitchFamily="34" charset="0"/>
              <a:ea typeface="+mn-ea"/>
              <a:cs typeface="Arial" pitchFamily="34"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sz="2800" b="0" dirty="0" smtClean="0">
                <a:latin typeface="+mn-lt"/>
                <a:ea typeface="+mn-ea"/>
                <a:cs typeface="Calibri" pitchFamily="34" charset="0"/>
              </a:rPr>
              <a:t>Create Master Dimension and Measure</a:t>
            </a:r>
            <a:endParaRPr lang="en-US" sz="2800" b="0" dirty="0">
              <a:latin typeface="+mn-lt"/>
              <a:ea typeface="+mn-ea"/>
              <a:cs typeface="Calibri" pitchFamily="34" charset="0"/>
            </a:endParaRPr>
          </a:p>
        </p:txBody>
      </p:sp>
      <p:sp>
        <p:nvSpPr>
          <p:cNvPr id="3" name="Content Placeholder 2"/>
          <p:cNvSpPr>
            <a:spLocks noGrp="1"/>
          </p:cNvSpPr>
          <p:nvPr>
            <p:ph idx="1"/>
          </p:nvPr>
        </p:nvSpPr>
        <p:spPr>
          <a:xfrm>
            <a:off x="320038" y="848229"/>
            <a:ext cx="8503920" cy="8048357"/>
          </a:xfrm>
        </p:spPr>
        <p:txBody>
          <a:bodyPr/>
          <a:lstStyle/>
          <a:p>
            <a:pPr>
              <a:buNone/>
            </a:pPr>
            <a:r>
              <a:rPr lang="en-US" b="1" dirty="0"/>
              <a:t>How it is created</a:t>
            </a:r>
            <a:r>
              <a:rPr lang="en-US" b="1" dirty="0" smtClean="0"/>
              <a:t>?</a:t>
            </a:r>
          </a:p>
          <a:p>
            <a:pPr>
              <a:buNone/>
            </a:pPr>
            <a:r>
              <a:rPr lang="en-US" dirty="0" smtClean="0"/>
              <a:t>There </a:t>
            </a:r>
            <a:r>
              <a:rPr lang="en-US" dirty="0"/>
              <a:t>are a few ways you can create </a:t>
            </a:r>
            <a:endParaRPr lang="en-US" dirty="0" smtClean="0"/>
          </a:p>
          <a:p>
            <a:pPr>
              <a:buNone/>
            </a:pPr>
            <a:r>
              <a:rPr lang="en-US" dirty="0" smtClean="0"/>
              <a:t>a </a:t>
            </a:r>
            <a:r>
              <a:rPr lang="en-US" dirty="0"/>
              <a:t>Master Item as shown below	</a:t>
            </a:r>
            <a:endParaRPr lang="en-US" dirty="0">
              <a:solidFill>
                <a:schemeClr val="tx1">
                  <a:lumMod val="95000"/>
                  <a:lumOff val="5000"/>
                </a:schemeClr>
              </a:solidFill>
            </a:endParaRPr>
          </a:p>
          <a:p>
            <a:pPr>
              <a:lnSpc>
                <a:spcPct val="150000"/>
              </a:lnSpc>
              <a:buNone/>
            </a:pPr>
            <a:r>
              <a:rPr lang="en-US" b="1" dirty="0" smtClean="0"/>
              <a:t>Create </a:t>
            </a:r>
            <a:r>
              <a:rPr lang="en-US" b="1" dirty="0"/>
              <a:t>master </a:t>
            </a:r>
            <a:r>
              <a:rPr lang="en-US" b="1" dirty="0" smtClean="0"/>
              <a:t>dimensions :</a:t>
            </a:r>
            <a:endParaRPr lang="en-US" b="1" dirty="0"/>
          </a:p>
          <a:p>
            <a:pPr>
              <a:buNone/>
            </a:pPr>
            <a:r>
              <a:rPr lang="en-US" sz="1400" dirty="0"/>
              <a:t>There are three ways you can create a dimension. </a:t>
            </a:r>
          </a:p>
          <a:p>
            <a:r>
              <a:rPr lang="en-US" sz="1400" dirty="0"/>
              <a:t>From the Fields section in the Asset panel</a:t>
            </a:r>
          </a:p>
          <a:p>
            <a:r>
              <a:rPr lang="en-US" sz="1400" dirty="0"/>
              <a:t>From the Master Items section in the Asset panel</a:t>
            </a:r>
          </a:p>
          <a:p>
            <a:r>
              <a:rPr lang="en-US" sz="1400" dirty="0"/>
              <a:t>From the Data Model </a:t>
            </a:r>
            <a:r>
              <a:rPr lang="en-US" sz="1400" dirty="0" smtClean="0"/>
              <a:t>Viewer</a:t>
            </a:r>
          </a:p>
          <a:p>
            <a:pPr>
              <a:buNone/>
            </a:pPr>
            <a:endParaRPr lang="en-US" sz="1400" dirty="0"/>
          </a:p>
          <a:p>
            <a:pPr>
              <a:buNone/>
            </a:pPr>
            <a:r>
              <a:rPr lang="en-US" b="1" dirty="0" smtClean="0"/>
              <a:t>Create </a:t>
            </a:r>
            <a:r>
              <a:rPr lang="en-US" b="1" dirty="0"/>
              <a:t>master </a:t>
            </a:r>
            <a:r>
              <a:rPr lang="en-US" b="1" dirty="0" smtClean="0"/>
              <a:t>measures :</a:t>
            </a:r>
            <a:endParaRPr lang="en-US" b="1" dirty="0"/>
          </a:p>
          <a:p>
            <a:pPr>
              <a:buFont typeface="Wingdings" pitchFamily="2" charset="2"/>
              <a:buNone/>
            </a:pPr>
            <a:r>
              <a:rPr lang="en-US" sz="1400" dirty="0"/>
              <a:t>There are three ways you can create a Measure. </a:t>
            </a:r>
          </a:p>
          <a:p>
            <a:r>
              <a:rPr lang="en-US" sz="1400" dirty="0"/>
              <a:t>From the Fields section in the Asset panel</a:t>
            </a:r>
          </a:p>
          <a:p>
            <a:r>
              <a:rPr lang="en-US" sz="1400" dirty="0"/>
              <a:t>From the Master Items section in the Asset panel</a:t>
            </a:r>
          </a:p>
          <a:p>
            <a:r>
              <a:rPr lang="en-US" sz="1400" dirty="0"/>
              <a:t>From the Data Model </a:t>
            </a:r>
            <a:r>
              <a:rPr lang="en-US" sz="1400" dirty="0" smtClean="0"/>
              <a:t>Viewer</a:t>
            </a:r>
            <a:endParaRPr lang="en-US" sz="1400" dirty="0"/>
          </a:p>
          <a:p>
            <a:pPr>
              <a:buNone/>
            </a:pPr>
            <a:r>
              <a:rPr lang="en-US" sz="1400" dirty="0" smtClean="0"/>
              <a:t>	A </a:t>
            </a:r>
            <a:r>
              <a:rPr lang="en-US" sz="1400" dirty="0"/>
              <a:t>measure is a combination of an </a:t>
            </a:r>
            <a:r>
              <a:rPr lang="en-US" sz="1400" dirty="0" smtClean="0"/>
              <a:t>expression </a:t>
            </a:r>
          </a:p>
          <a:p>
            <a:pPr>
              <a:buNone/>
            </a:pPr>
            <a:r>
              <a:rPr lang="en-US" sz="1400" dirty="0" smtClean="0"/>
              <a:t>	and </a:t>
            </a:r>
            <a:r>
              <a:rPr lang="en-US" sz="1400" dirty="0"/>
              <a:t>descriptive data, such as name, </a:t>
            </a:r>
            <a:r>
              <a:rPr lang="en-US" sz="1400" dirty="0" smtClean="0"/>
              <a:t>description </a:t>
            </a:r>
            <a:r>
              <a:rPr lang="en-US" sz="1400" dirty="0"/>
              <a:t>and </a:t>
            </a:r>
            <a:endParaRPr lang="en-US" sz="1400" dirty="0" smtClean="0"/>
          </a:p>
          <a:p>
            <a:pPr>
              <a:buNone/>
            </a:pPr>
            <a:r>
              <a:rPr lang="en-US" sz="1400" dirty="0" smtClean="0"/>
              <a:t>	tags</a:t>
            </a:r>
            <a:r>
              <a:rPr lang="en-US" sz="1400" dirty="0"/>
              <a:t>. You can add the </a:t>
            </a:r>
            <a:r>
              <a:rPr lang="en-US" sz="1400" dirty="0" smtClean="0"/>
              <a:t>expression for </a:t>
            </a:r>
            <a:r>
              <a:rPr lang="en-US" sz="1400" dirty="0"/>
              <a:t>the measure in </a:t>
            </a:r>
            <a:endParaRPr lang="en-US" sz="1400" dirty="0" smtClean="0"/>
          </a:p>
          <a:p>
            <a:pPr>
              <a:buNone/>
            </a:pPr>
            <a:r>
              <a:rPr lang="en-US" sz="1400" dirty="0" smtClean="0"/>
              <a:t>	different </a:t>
            </a:r>
            <a:r>
              <a:rPr lang="en-US" sz="1400" dirty="0"/>
              <a:t>ways.</a:t>
            </a:r>
          </a:p>
          <a:p>
            <a:pPr>
              <a:buNone/>
            </a:pPr>
            <a:endParaRPr lang="en-US" dirty="0"/>
          </a:p>
          <a:p>
            <a:endParaRPr lang="en-US" dirty="0" smtClean="0"/>
          </a:p>
          <a:p>
            <a:endParaRPr lang="en-US" dirty="0" smtClean="0"/>
          </a:p>
          <a:p>
            <a:endParaRPr lang="en-US" dirty="0"/>
          </a:p>
          <a:p>
            <a:endParaRPr lang="en-US" dirty="0" smtClean="0"/>
          </a:p>
          <a:p>
            <a:endParaRPr lang="en-US" dirty="0" smtClean="0"/>
          </a:p>
          <a:p>
            <a:endParaRPr lang="en-US" dirty="0"/>
          </a:p>
          <a:p>
            <a:endParaRPr lang="en-US" dirty="0"/>
          </a:p>
        </p:txBody>
      </p:sp>
      <p:pic>
        <p:nvPicPr>
          <p:cNvPr id="7" name="Picture 3"/>
          <p:cNvPicPr>
            <a:picLocks noChangeAspect="1" noChangeArrowheads="1"/>
          </p:cNvPicPr>
          <p:nvPr/>
        </p:nvPicPr>
        <p:blipFill>
          <a:blip r:embed="rId2" cstate="print"/>
          <a:srcRect/>
          <a:stretch>
            <a:fillRect/>
          </a:stretch>
        </p:blipFill>
        <p:spPr bwMode="auto">
          <a:xfrm>
            <a:off x="4876802" y="848223"/>
            <a:ext cx="3947159" cy="2330406"/>
          </a:xfrm>
          <a:prstGeom prst="rect">
            <a:avLst/>
          </a:prstGeom>
          <a:noFill/>
          <a:ln w="9525" algn="ctr">
            <a:noFill/>
            <a:miter lim="800000"/>
            <a:headEnd/>
            <a:tailEnd/>
          </a:ln>
          <a:effectLst/>
        </p:spPr>
      </p:pic>
      <p:pic>
        <p:nvPicPr>
          <p:cNvPr id="13" name="Picture 2"/>
          <p:cNvPicPr>
            <a:picLocks noChangeAspect="1" noChangeArrowheads="1"/>
          </p:cNvPicPr>
          <p:nvPr/>
        </p:nvPicPr>
        <p:blipFill>
          <a:blip r:embed="rId3" cstate="print"/>
          <a:srcRect/>
          <a:stretch>
            <a:fillRect/>
          </a:stretch>
        </p:blipFill>
        <p:spPr bwMode="auto">
          <a:xfrm>
            <a:off x="4876799" y="3309251"/>
            <a:ext cx="3990703" cy="30044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sz="2800" b="0" dirty="0" smtClean="0">
                <a:latin typeface="+mn-lt"/>
                <a:ea typeface="+mn-ea"/>
                <a:cs typeface="Calibri" pitchFamily="34" charset="0"/>
              </a:rPr>
              <a:t>Create Master Visualization</a:t>
            </a:r>
          </a:p>
        </p:txBody>
      </p:sp>
      <p:sp>
        <p:nvSpPr>
          <p:cNvPr id="3" name="Content Placeholder 2"/>
          <p:cNvSpPr>
            <a:spLocks noGrp="1"/>
          </p:cNvSpPr>
          <p:nvPr>
            <p:ph idx="1"/>
          </p:nvPr>
        </p:nvSpPr>
        <p:spPr>
          <a:xfrm>
            <a:off x="320040" y="977725"/>
            <a:ext cx="8503920" cy="2508379"/>
          </a:xfrm>
        </p:spPr>
        <p:txBody>
          <a:bodyPr/>
          <a:lstStyle/>
          <a:p>
            <a:r>
              <a:rPr lang="en-US" b="1" dirty="0"/>
              <a:t>Creating a master </a:t>
            </a:r>
            <a:r>
              <a:rPr lang="en-US" b="1" dirty="0" smtClean="0"/>
              <a:t>visualization :</a:t>
            </a:r>
            <a:endParaRPr lang="en-US" b="1" dirty="0"/>
          </a:p>
          <a:p>
            <a:pPr>
              <a:buNone/>
            </a:pPr>
            <a:r>
              <a:rPr lang="en-US" dirty="0" smtClean="0"/>
              <a:t>	You </a:t>
            </a:r>
            <a:r>
              <a:rPr lang="en-US" dirty="0"/>
              <a:t>can create a master </a:t>
            </a:r>
            <a:r>
              <a:rPr lang="en-US" dirty="0" smtClean="0"/>
              <a:t>visualization </a:t>
            </a:r>
            <a:r>
              <a:rPr lang="en-US" dirty="0"/>
              <a:t>to be </a:t>
            </a:r>
            <a:endParaRPr lang="en-US" dirty="0" smtClean="0"/>
          </a:p>
          <a:p>
            <a:pPr>
              <a:buNone/>
            </a:pPr>
            <a:r>
              <a:rPr lang="en-US" dirty="0"/>
              <a:t>	</a:t>
            </a:r>
            <a:r>
              <a:rPr lang="en-US" dirty="0" smtClean="0"/>
              <a:t>able </a:t>
            </a:r>
            <a:r>
              <a:rPr lang="en-US" dirty="0"/>
              <a:t>to reuse </a:t>
            </a:r>
            <a:r>
              <a:rPr lang="en-US" dirty="0" smtClean="0"/>
              <a:t>it. Users </a:t>
            </a:r>
            <a:r>
              <a:rPr lang="en-US" dirty="0"/>
              <a:t>of a </a:t>
            </a:r>
            <a:r>
              <a:rPr lang="en-US" dirty="0" smtClean="0"/>
              <a:t>published app</a:t>
            </a:r>
          </a:p>
          <a:p>
            <a:pPr>
              <a:buNone/>
            </a:pPr>
            <a:r>
              <a:rPr lang="en-US" dirty="0" smtClean="0"/>
              <a:t>	will </a:t>
            </a:r>
            <a:r>
              <a:rPr lang="en-US" dirty="0"/>
              <a:t>have access to the </a:t>
            </a:r>
            <a:r>
              <a:rPr lang="en-US" dirty="0" smtClean="0"/>
              <a:t>master visualizations</a:t>
            </a:r>
          </a:p>
          <a:p>
            <a:pPr>
              <a:buNone/>
            </a:pPr>
            <a:r>
              <a:rPr lang="en-US" dirty="0"/>
              <a:t>	</a:t>
            </a:r>
            <a:r>
              <a:rPr lang="en-US" dirty="0" smtClean="0"/>
              <a:t> </a:t>
            </a:r>
            <a:r>
              <a:rPr lang="en-US" dirty="0"/>
              <a:t>in their library, </a:t>
            </a:r>
            <a:r>
              <a:rPr lang="en-US" dirty="0" smtClean="0"/>
              <a:t>but </a:t>
            </a:r>
            <a:r>
              <a:rPr lang="en-US" dirty="0"/>
              <a:t>will not be able to modify them.</a:t>
            </a:r>
            <a:endParaRPr lang="en-US" dirty="0" smtClean="0"/>
          </a:p>
          <a:p>
            <a:endParaRPr lang="en-US" dirty="0" smtClean="0"/>
          </a:p>
          <a:p>
            <a:endParaRPr lang="en-US" dirty="0"/>
          </a:p>
          <a:p>
            <a:endParaRPr lang="en-US" dirty="0"/>
          </a:p>
        </p:txBody>
      </p:sp>
      <p:pic>
        <p:nvPicPr>
          <p:cNvPr id="84994" name="Picture 2"/>
          <p:cNvPicPr>
            <a:picLocks noChangeAspect="1" noChangeArrowheads="1"/>
          </p:cNvPicPr>
          <p:nvPr/>
        </p:nvPicPr>
        <p:blipFill>
          <a:blip r:embed="rId2" cstate="print"/>
          <a:srcRect/>
          <a:stretch>
            <a:fillRect/>
          </a:stretch>
        </p:blipFill>
        <p:spPr bwMode="auto">
          <a:xfrm>
            <a:off x="5471888" y="848224"/>
            <a:ext cx="3352075" cy="51316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lgn="ctr" defTabSz="914342">
              <a:defRPr/>
            </a:pPr>
            <a:r>
              <a:rPr lang="sv-SE" u="sng" dirty="0" smtClean="0">
                <a:latin typeface="Calibri" pitchFamily="34" charset="0"/>
                <a:cs typeface="Calibri" pitchFamily="34" charset="0"/>
              </a:rPr>
              <a:t>Session 02</a:t>
            </a:r>
            <a:endParaRPr lang="sv-SE" sz="6000" dirty="0" smtClean="0">
              <a:latin typeface="Calibri" pitchFamily="34" charset="0"/>
              <a:cs typeface="Calibri" pitchFamily="34" charset="0"/>
            </a:endParaRPr>
          </a:p>
        </p:txBody>
      </p:sp>
      <p:sp>
        <p:nvSpPr>
          <p:cNvPr id="16" name="Rectangle 9"/>
          <p:cNvSpPr txBox="1">
            <a:spLocks noChangeArrowheads="1"/>
          </p:cNvSpPr>
          <p:nvPr/>
        </p:nvSpPr>
        <p:spPr>
          <a:xfrm>
            <a:off x="1075607" y="2667000"/>
            <a:ext cx="6916615" cy="1066800"/>
          </a:xfrm>
          <a:prstGeom prst="rect">
            <a:avLst/>
          </a:prstGeom>
        </p:spPr>
        <p:txBody>
          <a:bodyPr vert="horz" lIns="297529" tIns="33059" rIns="165294" bIns="33059" rtlCol="0" anchor="ctr">
            <a:normAutofit/>
          </a:bodyPr>
          <a:lstStyle/>
          <a:p>
            <a:pPr marL="0" marR="0" lvl="0" indent="0" algn="ctr" defTabSz="914342" rtl="0" eaLnBrk="1" fontAlgn="auto" latinLnBrk="0" hangingPunct="1">
              <a:lnSpc>
                <a:spcPct val="100000"/>
              </a:lnSpc>
              <a:spcBef>
                <a:spcPct val="0"/>
              </a:spcBef>
              <a:spcAft>
                <a:spcPts val="0"/>
              </a:spcAft>
              <a:buClrTx/>
              <a:buSzTx/>
              <a:buFontTx/>
              <a:buNone/>
              <a:tabLst/>
              <a:defRPr/>
            </a:pPr>
            <a:endParaRPr kumimoji="0" lang="sv-SE" sz="5400" b="0" i="0" u="none" strike="noStrike" kern="1200" cap="none" spc="0" normalizeH="0" baseline="0" noProof="0" dirty="0" smtClean="0">
              <a:ln>
                <a:noFill/>
              </a:ln>
              <a:solidFill>
                <a:schemeClr val="tx1"/>
              </a:solidFill>
              <a:effectLst/>
              <a:uLnTx/>
              <a:uFillTx/>
              <a:latin typeface="Calibri" pitchFamily="34" charset="0"/>
              <a:ea typeface="+mj-ea"/>
              <a:cs typeface="Calibri"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sz="2800" b="0" dirty="0" smtClean="0">
                <a:latin typeface="+mn-lt"/>
                <a:ea typeface="+mn-ea"/>
                <a:cs typeface="Calibri" pitchFamily="34" charset="0"/>
              </a:rPr>
              <a:t>Bookmarks</a:t>
            </a:r>
            <a:endParaRPr lang="en-US" sz="2800" b="0" dirty="0">
              <a:latin typeface="+mn-lt"/>
              <a:ea typeface="+mn-ea"/>
              <a:cs typeface="Calibri" pitchFamily="34" charset="0"/>
            </a:endParaRPr>
          </a:p>
        </p:txBody>
      </p:sp>
      <p:sp>
        <p:nvSpPr>
          <p:cNvPr id="3" name="Content Placeholder 2"/>
          <p:cNvSpPr>
            <a:spLocks noGrp="1"/>
          </p:cNvSpPr>
          <p:nvPr>
            <p:ph idx="1"/>
          </p:nvPr>
        </p:nvSpPr>
        <p:spPr>
          <a:xfrm>
            <a:off x="320040" y="848230"/>
            <a:ext cx="8503920" cy="9310241"/>
          </a:xfrm>
        </p:spPr>
        <p:txBody>
          <a:bodyPr/>
          <a:lstStyle/>
          <a:p>
            <a:endParaRPr lang="en-US" b="1" dirty="0" smtClean="0"/>
          </a:p>
          <a:p>
            <a:endParaRPr lang="en-US" dirty="0" smtClean="0">
              <a:solidFill>
                <a:schemeClr val="tx1">
                  <a:lumMod val="95000"/>
                  <a:lumOff val="5000"/>
                </a:schemeClr>
              </a:solidFill>
            </a:endParaRPr>
          </a:p>
          <a:p>
            <a:pPr>
              <a:buNone/>
            </a:pPr>
            <a:r>
              <a:rPr lang="en-US" b="1" dirty="0" smtClean="0"/>
              <a:t>	What is </a:t>
            </a:r>
            <a:r>
              <a:rPr lang="en-US" b="1" dirty="0" err="1" smtClean="0"/>
              <a:t>BookMarks</a:t>
            </a:r>
            <a:r>
              <a:rPr lang="en-US" b="1" dirty="0" smtClean="0"/>
              <a:t>?</a:t>
            </a:r>
          </a:p>
          <a:p>
            <a:pPr>
              <a:buNone/>
            </a:pPr>
            <a:r>
              <a:rPr lang="en-US" dirty="0" smtClean="0"/>
              <a:t>	</a:t>
            </a:r>
            <a:r>
              <a:rPr lang="en-US" dirty="0"/>
              <a:t>When you are analyzing data, you might find something interesting that you want to return to, or share with others. Using bookmarks is a way to easily keep track of a certain selection state on a certain sheet. </a:t>
            </a:r>
            <a:endParaRPr lang="en-US" dirty="0" smtClean="0"/>
          </a:p>
          <a:p>
            <a:pPr>
              <a:buNone/>
            </a:pPr>
            <a:r>
              <a:rPr lang="en-US" b="1" dirty="0" smtClean="0"/>
              <a:t>	</a:t>
            </a:r>
          </a:p>
          <a:p>
            <a:pPr>
              <a:buNone/>
            </a:pPr>
            <a:r>
              <a:rPr lang="en-US" b="1" dirty="0" smtClean="0"/>
              <a:t>	Creating </a:t>
            </a:r>
            <a:r>
              <a:rPr lang="en-US" b="1" dirty="0"/>
              <a:t>a bookmark</a:t>
            </a:r>
          </a:p>
          <a:p>
            <a:pPr>
              <a:buNone/>
            </a:pPr>
            <a:r>
              <a:rPr lang="en-US" dirty="0"/>
              <a:t>	Do the following:</a:t>
            </a:r>
            <a:endParaRPr lang="en-US" dirty="0">
              <a:solidFill>
                <a:schemeClr val="tx1">
                  <a:lumMod val="95000"/>
                  <a:lumOff val="5000"/>
                </a:schemeClr>
              </a:solidFill>
            </a:endParaRPr>
          </a:p>
          <a:p>
            <a:r>
              <a:rPr lang="en-US" dirty="0"/>
              <a:t>Make the selections on the sheet that you want to save as a bookmark</a:t>
            </a:r>
            <a:endParaRPr lang="en-US" dirty="0" smtClean="0"/>
          </a:p>
          <a:p>
            <a:pPr>
              <a:buNone/>
            </a:pPr>
            <a:r>
              <a:rPr lang="en-US" dirty="0"/>
              <a:t>	</a:t>
            </a:r>
            <a:r>
              <a:rPr lang="en-US" dirty="0" smtClean="0"/>
              <a:t>																		</a:t>
            </a:r>
          </a:p>
          <a:p>
            <a:pPr>
              <a:buNone/>
            </a:pPr>
            <a:r>
              <a:rPr lang="en-US" dirty="0" smtClean="0"/>
              <a:t>							     	  </a:t>
            </a:r>
            <a:r>
              <a:rPr lang="en-US" dirty="0"/>
              <a:t>Selected a Data</a:t>
            </a:r>
          </a:p>
          <a:p>
            <a:pPr>
              <a:buNone/>
            </a:pPr>
            <a:r>
              <a:rPr lang="en-US" dirty="0"/>
              <a:t>							      	   from different				 				   Dimension </a:t>
            </a:r>
          </a:p>
          <a:p>
            <a:pPr>
              <a:buNone/>
            </a:pPr>
            <a:endParaRPr lang="en-US" dirty="0"/>
          </a:p>
          <a:p>
            <a:pPr>
              <a:buNone/>
            </a:pPr>
            <a:endParaRPr lang="en-US" dirty="0" smtClean="0"/>
          </a:p>
          <a:p>
            <a:pPr>
              <a:buNone/>
            </a:pPr>
            <a:endParaRPr lang="en-US" dirty="0" smtClean="0"/>
          </a:p>
          <a:p>
            <a:pPr>
              <a:buNone/>
            </a:pPr>
            <a:endParaRPr lang="en-US" dirty="0"/>
          </a:p>
          <a:p>
            <a:pPr>
              <a:buNone/>
            </a:pPr>
            <a:endParaRPr lang="en-US" dirty="0" smtClean="0"/>
          </a:p>
          <a:p>
            <a:pPr>
              <a:buNone/>
            </a:pPr>
            <a:endParaRPr lang="en-US" dirty="0"/>
          </a:p>
          <a:p>
            <a:pPr>
              <a:buNone/>
            </a:pPr>
            <a:endParaRPr lang="en-US" dirty="0" smtClean="0"/>
          </a:p>
          <a:p>
            <a:pPr>
              <a:buNone/>
            </a:pPr>
            <a:endParaRPr lang="en-US" dirty="0" smtClean="0"/>
          </a:p>
          <a:p>
            <a:endParaRPr lang="en-US" b="1" dirty="0" smtClean="0"/>
          </a:p>
          <a:p>
            <a:endParaRPr lang="en-US" b="1" dirty="0" smtClean="0"/>
          </a:p>
          <a:p>
            <a:pPr>
              <a:buNone/>
            </a:pPr>
            <a:endParaRPr lang="en-US" dirty="0" smtClean="0"/>
          </a:p>
          <a:p>
            <a:endParaRPr lang="en-US" dirty="0" smtClean="0"/>
          </a:p>
          <a:p>
            <a:endParaRPr lang="en-US" dirty="0" smtClean="0"/>
          </a:p>
          <a:p>
            <a:endParaRPr lang="en-US" dirty="0"/>
          </a:p>
          <a:p>
            <a:endParaRPr lang="en-US" dirty="0"/>
          </a:p>
        </p:txBody>
      </p:sp>
      <p:pic>
        <p:nvPicPr>
          <p:cNvPr id="4" name="Picture 3"/>
          <p:cNvPicPr>
            <a:picLocks noChangeAspect="1" noChangeArrowheads="1"/>
          </p:cNvPicPr>
          <p:nvPr/>
        </p:nvPicPr>
        <p:blipFill>
          <a:blip r:embed="rId2" cstate="print"/>
          <a:srcRect/>
          <a:stretch>
            <a:fillRect/>
          </a:stretch>
        </p:blipFill>
        <p:spPr bwMode="auto">
          <a:xfrm>
            <a:off x="580566" y="4078521"/>
            <a:ext cx="1615437" cy="2133616"/>
          </a:xfrm>
          <a:prstGeom prst="rect">
            <a:avLst/>
          </a:prstGeom>
          <a:noFill/>
          <a:ln w="9525">
            <a:noFill/>
            <a:miter lim="800000"/>
            <a:headEnd/>
            <a:tailEnd/>
          </a:ln>
        </p:spPr>
      </p:pic>
      <p:pic>
        <p:nvPicPr>
          <p:cNvPr id="5" name="Picture 3"/>
          <p:cNvPicPr>
            <a:picLocks noChangeAspect="1" noChangeArrowheads="1"/>
          </p:cNvPicPr>
          <p:nvPr/>
        </p:nvPicPr>
        <p:blipFill>
          <a:blip r:embed="rId3" cstate="print"/>
          <a:srcRect/>
          <a:stretch>
            <a:fillRect/>
          </a:stretch>
        </p:blipFill>
        <p:spPr bwMode="auto">
          <a:xfrm>
            <a:off x="2384685" y="4151091"/>
            <a:ext cx="2050345" cy="2133594"/>
          </a:xfrm>
          <a:prstGeom prst="rect">
            <a:avLst/>
          </a:prstGeom>
          <a:noFill/>
          <a:ln w="9525">
            <a:noFill/>
            <a:miter lim="800000"/>
            <a:headEnd/>
            <a:tailEnd/>
          </a:ln>
        </p:spPr>
      </p:pic>
      <p:pic>
        <p:nvPicPr>
          <p:cNvPr id="6" name="Picture 4"/>
          <p:cNvPicPr>
            <a:picLocks noChangeAspect="1" noChangeArrowheads="1"/>
          </p:cNvPicPr>
          <p:nvPr/>
        </p:nvPicPr>
        <p:blipFill>
          <a:blip r:embed="rId4" cstate="print"/>
          <a:srcRect/>
          <a:stretch>
            <a:fillRect/>
          </a:stretch>
        </p:blipFill>
        <p:spPr bwMode="auto">
          <a:xfrm>
            <a:off x="4644488" y="4151096"/>
            <a:ext cx="2046592" cy="213359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sz="2800" b="0" dirty="0" smtClean="0">
                <a:latin typeface="+mn-lt"/>
                <a:ea typeface="+mn-ea"/>
                <a:cs typeface="Calibri" pitchFamily="34" charset="0"/>
              </a:rPr>
              <a:t>Create and Apply Bookmarks</a:t>
            </a:r>
            <a:endParaRPr lang="en-US" sz="2800" b="0" dirty="0">
              <a:latin typeface="+mn-lt"/>
              <a:ea typeface="+mn-ea"/>
              <a:cs typeface="Calibri" pitchFamily="34" charset="0"/>
            </a:endParaRPr>
          </a:p>
        </p:txBody>
      </p:sp>
      <p:sp>
        <p:nvSpPr>
          <p:cNvPr id="3" name="Content Placeholder 2"/>
          <p:cNvSpPr>
            <a:spLocks noGrp="1"/>
          </p:cNvSpPr>
          <p:nvPr>
            <p:ph idx="1"/>
          </p:nvPr>
        </p:nvSpPr>
        <p:spPr>
          <a:xfrm>
            <a:off x="320040" y="848226"/>
            <a:ext cx="8503920" cy="5432256"/>
          </a:xfrm>
        </p:spPr>
        <p:txBody>
          <a:bodyPr/>
          <a:lstStyle/>
          <a:p>
            <a:pPr>
              <a:buNone/>
            </a:pPr>
            <a:endParaRPr lang="en-US" b="1" dirty="0" smtClean="0"/>
          </a:p>
          <a:p>
            <a:pPr>
              <a:buNone/>
            </a:pPr>
            <a:r>
              <a:rPr lang="en-US" b="1" dirty="0"/>
              <a:t>	Why and Where it is needed? </a:t>
            </a:r>
          </a:p>
          <a:p>
            <a:pPr>
              <a:buNone/>
            </a:pPr>
            <a:r>
              <a:rPr lang="en-US" dirty="0" smtClean="0"/>
              <a:t>	You </a:t>
            </a:r>
            <a:r>
              <a:rPr lang="en-US" dirty="0"/>
              <a:t>can add bookmarks to save your selections and a particular location. The bookmarks can later on be opened to restore the selections to a former state. When you use the bookmark, you can either just apply its selections or apply selections and go to the sheet you were exploring when you created the bookmark. All bookmark tools are reached with &gt; in the toolbar</a:t>
            </a:r>
            <a:endParaRPr lang="en-US" dirty="0" smtClean="0"/>
          </a:p>
          <a:p>
            <a:endParaRPr lang="en-US" dirty="0"/>
          </a:p>
          <a:p>
            <a:r>
              <a:rPr lang="en-US" dirty="0"/>
              <a:t>Click on       in the toolbar</a:t>
            </a:r>
            <a:endParaRPr lang="en-US" dirty="0" smtClean="0"/>
          </a:p>
          <a:p>
            <a:endParaRPr lang="en-US" dirty="0"/>
          </a:p>
          <a:p>
            <a:endParaRPr lang="en-US" dirty="0" smtClean="0"/>
          </a:p>
          <a:p>
            <a:endParaRPr lang="en-US" dirty="0"/>
          </a:p>
          <a:p>
            <a:pPr>
              <a:buNone/>
            </a:pPr>
            <a:endParaRPr lang="en-US" dirty="0" smtClean="0"/>
          </a:p>
          <a:p>
            <a:endParaRPr lang="en-US" dirty="0"/>
          </a:p>
          <a:p>
            <a:endParaRPr lang="en-US" dirty="0" smtClean="0"/>
          </a:p>
          <a:p>
            <a:endParaRPr lang="en-US" dirty="0" smtClean="0"/>
          </a:p>
          <a:p>
            <a:endParaRPr lang="en-US" dirty="0"/>
          </a:p>
          <a:p>
            <a:endParaRPr lang="en-US" dirty="0"/>
          </a:p>
        </p:txBody>
      </p:sp>
      <p:pic>
        <p:nvPicPr>
          <p:cNvPr id="79875" name="Picture 3"/>
          <p:cNvPicPr>
            <a:picLocks noChangeAspect="1" noChangeArrowheads="1"/>
          </p:cNvPicPr>
          <p:nvPr/>
        </p:nvPicPr>
        <p:blipFill>
          <a:blip r:embed="rId2" cstate="print"/>
          <a:srcRect/>
          <a:stretch>
            <a:fillRect/>
          </a:stretch>
        </p:blipFill>
        <p:spPr bwMode="auto">
          <a:xfrm>
            <a:off x="1327148" y="3106063"/>
            <a:ext cx="209550" cy="219075"/>
          </a:xfrm>
          <a:prstGeom prst="rect">
            <a:avLst/>
          </a:prstGeom>
          <a:noFill/>
          <a:ln w="9525">
            <a:noFill/>
            <a:miter lim="800000"/>
            <a:headEnd/>
            <a:tailEnd/>
          </a:ln>
        </p:spPr>
      </p:pic>
      <p:pic>
        <p:nvPicPr>
          <p:cNvPr id="9" name="Picture 6"/>
          <p:cNvPicPr>
            <a:picLocks noChangeAspect="1" noChangeArrowheads="1"/>
          </p:cNvPicPr>
          <p:nvPr/>
        </p:nvPicPr>
        <p:blipFill>
          <a:blip r:embed="rId3" cstate="print"/>
          <a:srcRect/>
          <a:stretch>
            <a:fillRect/>
          </a:stretch>
        </p:blipFill>
        <p:spPr bwMode="auto">
          <a:xfrm>
            <a:off x="2969109" y="2776776"/>
            <a:ext cx="5854853" cy="365759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sz="2800" b="0" dirty="0" smtClean="0">
                <a:latin typeface="+mn-lt"/>
                <a:ea typeface="+mn-ea"/>
                <a:cs typeface="Calibri" pitchFamily="34" charset="0"/>
              </a:rPr>
              <a:t>Create and Apply Bookmarks (Contd..)</a:t>
            </a:r>
            <a:endParaRPr lang="en-US" sz="2800" b="0" dirty="0">
              <a:latin typeface="+mn-lt"/>
              <a:ea typeface="+mn-ea"/>
              <a:cs typeface="Calibri" pitchFamily="34" charset="0"/>
            </a:endParaRPr>
          </a:p>
        </p:txBody>
      </p:sp>
      <p:sp>
        <p:nvSpPr>
          <p:cNvPr id="3" name="Content Placeholder 2"/>
          <p:cNvSpPr>
            <a:spLocks noGrp="1"/>
          </p:cNvSpPr>
          <p:nvPr>
            <p:ph idx="1"/>
          </p:nvPr>
        </p:nvSpPr>
        <p:spPr>
          <a:xfrm>
            <a:off x="320040" y="848224"/>
            <a:ext cx="8503920" cy="6063198"/>
          </a:xfrm>
        </p:spPr>
        <p:txBody>
          <a:bodyPr/>
          <a:lstStyle/>
          <a:p>
            <a:r>
              <a:rPr lang="en-US" dirty="0"/>
              <a:t>Click </a:t>
            </a:r>
            <a:r>
              <a:rPr lang="en-US" b="1" dirty="0"/>
              <a:t>Create new bookmark</a:t>
            </a:r>
            <a:r>
              <a:rPr lang="en-US" dirty="0"/>
              <a:t>.</a:t>
            </a:r>
          </a:p>
          <a:p>
            <a:endParaRPr lang="en-US" b="1" dirty="0" smtClean="0"/>
          </a:p>
          <a:p>
            <a:endParaRPr lang="en-US" dirty="0"/>
          </a:p>
          <a:p>
            <a:endParaRPr lang="en-US" dirty="0" smtClean="0"/>
          </a:p>
          <a:p>
            <a:endParaRPr lang="en-US" dirty="0"/>
          </a:p>
          <a:p>
            <a:r>
              <a:rPr lang="en-US" dirty="0" smtClean="0"/>
              <a:t>The </a:t>
            </a:r>
            <a:r>
              <a:rPr lang="en-US" dirty="0"/>
              <a:t>name of the sheet and a summary </a:t>
            </a:r>
            <a:endParaRPr lang="en-US" dirty="0" smtClean="0"/>
          </a:p>
          <a:p>
            <a:pPr>
              <a:buNone/>
            </a:pPr>
            <a:r>
              <a:rPr lang="en-US" dirty="0"/>
              <a:t>	</a:t>
            </a:r>
            <a:r>
              <a:rPr lang="en-US" dirty="0" smtClean="0"/>
              <a:t>of </a:t>
            </a:r>
            <a:r>
              <a:rPr lang="en-US" dirty="0"/>
              <a:t>the selections are used as </a:t>
            </a:r>
            <a:endParaRPr lang="en-US" dirty="0" smtClean="0"/>
          </a:p>
          <a:p>
            <a:pPr>
              <a:buNone/>
            </a:pPr>
            <a:r>
              <a:rPr lang="en-US" dirty="0"/>
              <a:t>	</a:t>
            </a:r>
            <a:r>
              <a:rPr lang="en-US" dirty="0" smtClean="0"/>
              <a:t>the </a:t>
            </a:r>
            <a:r>
              <a:rPr lang="en-US" dirty="0"/>
              <a:t>title of the bookmark</a:t>
            </a:r>
            <a:r>
              <a:rPr lang="en-US" dirty="0" smtClean="0"/>
              <a:t>.</a:t>
            </a:r>
          </a:p>
          <a:p>
            <a:r>
              <a:rPr lang="en-US" dirty="0" smtClean="0"/>
              <a:t>If </a:t>
            </a:r>
            <a:r>
              <a:rPr lang="en-US" dirty="0"/>
              <a:t>you want another </a:t>
            </a:r>
            <a:r>
              <a:rPr lang="en-US" dirty="0" smtClean="0"/>
              <a:t>name</a:t>
            </a:r>
          </a:p>
          <a:p>
            <a:pPr>
              <a:buNone/>
            </a:pPr>
            <a:r>
              <a:rPr lang="en-US" dirty="0"/>
              <a:t>	</a:t>
            </a:r>
            <a:r>
              <a:rPr lang="en-US" dirty="0" smtClean="0"/>
              <a:t> for </a:t>
            </a:r>
            <a:r>
              <a:rPr lang="en-US" dirty="0"/>
              <a:t>the bookmark</a:t>
            </a:r>
            <a:r>
              <a:rPr lang="en-US" dirty="0" smtClean="0"/>
              <a:t>, </a:t>
            </a:r>
            <a:r>
              <a:rPr lang="en-US" dirty="0"/>
              <a:t>change it under </a:t>
            </a:r>
            <a:r>
              <a:rPr lang="en-US" b="1" dirty="0"/>
              <a:t>Title</a:t>
            </a:r>
            <a:r>
              <a:rPr lang="en-US" dirty="0"/>
              <a:t>.</a:t>
            </a:r>
          </a:p>
          <a:p>
            <a:r>
              <a:rPr lang="en-US" dirty="0"/>
              <a:t>Enter a description of the bookmark </a:t>
            </a:r>
            <a:r>
              <a:rPr lang="en-US" dirty="0" smtClean="0"/>
              <a:t>under</a:t>
            </a:r>
          </a:p>
          <a:p>
            <a:pPr>
              <a:buNone/>
            </a:pPr>
            <a:r>
              <a:rPr lang="en-US" dirty="0"/>
              <a:t>	 </a:t>
            </a:r>
            <a:r>
              <a:rPr lang="en-US" b="1" dirty="0"/>
              <a:t>Description</a:t>
            </a:r>
            <a:r>
              <a:rPr lang="en-US" dirty="0"/>
              <a:t> if you want to.</a:t>
            </a:r>
          </a:p>
          <a:p>
            <a:r>
              <a:rPr lang="en-US" dirty="0"/>
              <a:t>The bookmark is automatically saved.</a:t>
            </a:r>
          </a:p>
          <a:p>
            <a:endParaRPr lang="en-US" b="1" dirty="0" smtClean="0"/>
          </a:p>
          <a:p>
            <a:pPr>
              <a:buNone/>
            </a:pPr>
            <a:endParaRPr lang="en-US" dirty="0" smtClean="0"/>
          </a:p>
          <a:p>
            <a:endParaRPr lang="en-US" dirty="0" smtClean="0"/>
          </a:p>
          <a:p>
            <a:pPr lvl="1"/>
            <a:endParaRPr lang="en-US" dirty="0" smtClean="0"/>
          </a:p>
          <a:p>
            <a:endParaRPr lang="en-US" dirty="0"/>
          </a:p>
          <a:p>
            <a:endParaRPr lang="en-US" dirty="0"/>
          </a:p>
        </p:txBody>
      </p:sp>
      <p:pic>
        <p:nvPicPr>
          <p:cNvPr id="80898" name="Picture 2"/>
          <p:cNvPicPr>
            <a:picLocks noChangeAspect="1" noChangeArrowheads="1"/>
          </p:cNvPicPr>
          <p:nvPr/>
        </p:nvPicPr>
        <p:blipFill>
          <a:blip r:embed="rId2" cstate="print"/>
          <a:srcRect/>
          <a:stretch>
            <a:fillRect/>
          </a:stretch>
        </p:blipFill>
        <p:spPr bwMode="auto">
          <a:xfrm>
            <a:off x="3381829" y="899898"/>
            <a:ext cx="5080000" cy="970887"/>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4426858" y="2014700"/>
            <a:ext cx="4005943" cy="453002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sz="2800" b="0" dirty="0" smtClean="0">
                <a:latin typeface="+mn-lt"/>
                <a:ea typeface="+mn-ea"/>
                <a:cs typeface="Calibri" pitchFamily="34" charset="0"/>
              </a:rPr>
              <a:t>Build and Play Stories</a:t>
            </a:r>
          </a:p>
        </p:txBody>
      </p:sp>
      <p:sp>
        <p:nvSpPr>
          <p:cNvPr id="3" name="Content Placeholder 2"/>
          <p:cNvSpPr>
            <a:spLocks noGrp="1"/>
          </p:cNvSpPr>
          <p:nvPr>
            <p:ph idx="1"/>
          </p:nvPr>
        </p:nvSpPr>
        <p:spPr>
          <a:xfrm>
            <a:off x="320040" y="848230"/>
            <a:ext cx="8503920" cy="7125027"/>
          </a:xfrm>
        </p:spPr>
        <p:txBody>
          <a:bodyPr/>
          <a:lstStyle/>
          <a:p>
            <a:pPr>
              <a:buNone/>
            </a:pPr>
            <a:r>
              <a:rPr lang="en-US" dirty="0" smtClean="0"/>
              <a:t>	</a:t>
            </a:r>
          </a:p>
          <a:p>
            <a:r>
              <a:rPr lang="en-US" dirty="0" err="1" smtClean="0"/>
              <a:t>Qlik</a:t>
            </a:r>
            <a:r>
              <a:rPr lang="en-US" dirty="0" smtClean="0"/>
              <a:t> </a:t>
            </a:r>
            <a:r>
              <a:rPr lang="en-US" dirty="0"/>
              <a:t>Sense introduces data storytelling as a new way of sharing our data discovery insights with other people. </a:t>
            </a:r>
            <a:endParaRPr lang="en-US" dirty="0" smtClean="0"/>
          </a:p>
          <a:p>
            <a:r>
              <a:rPr lang="en-US" dirty="0"/>
              <a:t>The purpose of data storytelling is to build a narrative around the story and to emphasize elements of </a:t>
            </a:r>
            <a:r>
              <a:rPr lang="en-US" dirty="0" smtClean="0"/>
              <a:t>it</a:t>
            </a:r>
          </a:p>
          <a:p>
            <a:r>
              <a:rPr lang="en-US" dirty="0"/>
              <a:t>Data storytelling in </a:t>
            </a:r>
            <a:r>
              <a:rPr lang="en-US" dirty="0" err="1"/>
              <a:t>Qlik</a:t>
            </a:r>
            <a:r>
              <a:rPr lang="en-US" dirty="0"/>
              <a:t> Sense lets you combine reporting, presentation and exploratory analysis techniques to create and share a collaborative experience 	</a:t>
            </a:r>
          </a:p>
          <a:p>
            <a:endParaRPr lang="en-US" b="1" dirty="0" smtClean="0"/>
          </a:p>
          <a:p>
            <a:pPr>
              <a:buNone/>
            </a:pPr>
            <a:r>
              <a:rPr lang="en-US" b="1" dirty="0" smtClean="0"/>
              <a:t>	Build Story </a:t>
            </a:r>
            <a:endParaRPr lang="en-US" b="1" dirty="0"/>
          </a:p>
          <a:p>
            <a:pPr>
              <a:buNone/>
            </a:pPr>
            <a:endParaRPr lang="en-US" dirty="0" smtClean="0"/>
          </a:p>
          <a:p>
            <a:pPr>
              <a:buNone/>
            </a:pPr>
            <a:r>
              <a:rPr lang="en-US" dirty="0"/>
              <a:t>	Do the following</a:t>
            </a:r>
            <a:r>
              <a:rPr lang="en-US" dirty="0" smtClean="0"/>
              <a:t>:</a:t>
            </a:r>
          </a:p>
          <a:p>
            <a:endParaRPr lang="en-US" dirty="0" smtClean="0">
              <a:solidFill>
                <a:schemeClr val="tx1">
                  <a:lumMod val="95000"/>
                  <a:lumOff val="5000"/>
                </a:schemeClr>
              </a:solidFill>
            </a:endParaRPr>
          </a:p>
          <a:p>
            <a:r>
              <a:rPr lang="en-US" b="1" dirty="0" smtClean="0">
                <a:solidFill>
                  <a:schemeClr val="tx1">
                    <a:lumMod val="95000"/>
                    <a:lumOff val="5000"/>
                  </a:schemeClr>
                </a:solidFill>
              </a:rPr>
              <a:t>Create Story</a:t>
            </a:r>
          </a:p>
          <a:p>
            <a:r>
              <a:rPr lang="en-US" b="1" dirty="0" smtClean="0">
                <a:solidFill>
                  <a:schemeClr val="tx1">
                    <a:lumMod val="95000"/>
                    <a:lumOff val="5000"/>
                  </a:schemeClr>
                </a:solidFill>
              </a:rPr>
              <a:t>Add Slides and Snapshots</a:t>
            </a:r>
          </a:p>
          <a:p>
            <a:r>
              <a:rPr lang="en-US" b="1" dirty="0" smtClean="0">
                <a:solidFill>
                  <a:schemeClr val="tx1">
                    <a:lumMod val="95000"/>
                    <a:lumOff val="5000"/>
                  </a:schemeClr>
                </a:solidFill>
              </a:rPr>
              <a:t>Arrange Slides</a:t>
            </a:r>
          </a:p>
          <a:p>
            <a:r>
              <a:rPr lang="en-US" b="1" dirty="0" smtClean="0">
                <a:solidFill>
                  <a:schemeClr val="tx1">
                    <a:lumMod val="95000"/>
                    <a:lumOff val="5000"/>
                  </a:schemeClr>
                </a:solidFill>
              </a:rPr>
              <a:t>Copy and Resizes Item</a:t>
            </a:r>
          </a:p>
          <a:p>
            <a:endParaRPr lang="en-US" b="1" dirty="0" smtClean="0"/>
          </a:p>
          <a:p>
            <a:endParaRPr lang="en-US" b="1" dirty="0" smtClean="0"/>
          </a:p>
          <a:p>
            <a:pPr>
              <a:buNone/>
            </a:pPr>
            <a:endParaRPr lang="en-US" dirty="0" smtClean="0"/>
          </a:p>
          <a:p>
            <a:endParaRPr lang="en-US" dirty="0" smtClean="0"/>
          </a:p>
          <a:p>
            <a:endParaRPr lang="en-US" dirty="0" smtClean="0"/>
          </a:p>
          <a:p>
            <a:endParaRPr lang="en-US" dirty="0"/>
          </a:p>
          <a:p>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sz="2800" b="0" dirty="0" smtClean="0">
                <a:latin typeface="+mn-lt"/>
                <a:ea typeface="+mn-ea"/>
                <a:cs typeface="Calibri" pitchFamily="34" charset="0"/>
              </a:rPr>
              <a:t>Build and Play Stories (Contd..)</a:t>
            </a:r>
          </a:p>
        </p:txBody>
      </p:sp>
      <p:sp>
        <p:nvSpPr>
          <p:cNvPr id="3" name="Content Placeholder 2"/>
          <p:cNvSpPr>
            <a:spLocks noGrp="1"/>
          </p:cNvSpPr>
          <p:nvPr>
            <p:ph idx="1"/>
          </p:nvPr>
        </p:nvSpPr>
        <p:spPr>
          <a:xfrm>
            <a:off x="320040" y="848224"/>
            <a:ext cx="8503920" cy="5093702"/>
          </a:xfrm>
        </p:spPr>
        <p:txBody>
          <a:bodyPr/>
          <a:lstStyle/>
          <a:p>
            <a:r>
              <a:rPr lang="en-US" b="1" dirty="0"/>
              <a:t>	</a:t>
            </a:r>
            <a:r>
              <a:rPr lang="en-US" b="1" dirty="0">
                <a:solidFill>
                  <a:schemeClr val="tx1">
                    <a:lumMod val="95000"/>
                    <a:lumOff val="5000"/>
                  </a:schemeClr>
                </a:solidFill>
              </a:rPr>
              <a:t>Create </a:t>
            </a:r>
            <a:r>
              <a:rPr lang="en-US" b="1" dirty="0" smtClean="0">
                <a:solidFill>
                  <a:schemeClr val="tx1">
                    <a:lumMod val="95000"/>
                    <a:lumOff val="5000"/>
                  </a:schemeClr>
                </a:solidFill>
              </a:rPr>
              <a:t>Story 			Add </a:t>
            </a:r>
            <a:r>
              <a:rPr lang="en-US" b="1" dirty="0">
                <a:solidFill>
                  <a:schemeClr val="tx1">
                    <a:lumMod val="95000"/>
                    <a:lumOff val="5000"/>
                  </a:schemeClr>
                </a:solidFill>
              </a:rPr>
              <a:t>Slides and Snapshots</a:t>
            </a:r>
          </a:p>
          <a:p>
            <a:pPr>
              <a:buNone/>
            </a:pPr>
            <a:endParaRPr lang="en-US" b="1" dirty="0">
              <a:solidFill>
                <a:schemeClr val="tx1">
                  <a:lumMod val="95000"/>
                  <a:lumOff val="5000"/>
                </a:schemeClr>
              </a:solidFill>
            </a:endParaRPr>
          </a:p>
          <a:p>
            <a:pPr>
              <a:buNone/>
            </a:pPr>
            <a:r>
              <a:rPr lang="en-US" dirty="0" smtClean="0"/>
              <a:t>.</a:t>
            </a:r>
          </a:p>
          <a:p>
            <a:endParaRPr lang="en-US" dirty="0"/>
          </a:p>
          <a:p>
            <a:pPr>
              <a:buNone/>
            </a:pPr>
            <a:r>
              <a:rPr lang="en-US" dirty="0" smtClean="0"/>
              <a:t>                                                                                                </a:t>
            </a:r>
          </a:p>
          <a:p>
            <a:endParaRPr lang="en-US" dirty="0"/>
          </a:p>
          <a:p>
            <a:endParaRPr lang="en-US" dirty="0" smtClean="0"/>
          </a:p>
          <a:p>
            <a:endParaRPr lang="en-US" dirty="0"/>
          </a:p>
          <a:p>
            <a:endParaRPr lang="en-US" dirty="0" smtClean="0"/>
          </a:p>
          <a:p>
            <a:endParaRPr lang="en-US" dirty="0"/>
          </a:p>
          <a:p>
            <a:pPr>
              <a:buNone/>
            </a:pPr>
            <a:endParaRPr lang="en-US" dirty="0"/>
          </a:p>
          <a:p>
            <a:endParaRPr lang="en-US" dirty="0" smtClean="0"/>
          </a:p>
          <a:p>
            <a:endParaRPr lang="en-US" dirty="0" smtClean="0"/>
          </a:p>
          <a:p>
            <a:endParaRPr lang="en-US" dirty="0" smtClean="0"/>
          </a:p>
          <a:p>
            <a:endParaRPr lang="en-US" dirty="0"/>
          </a:p>
          <a:p>
            <a:endParaRPr lang="en-US" dirty="0"/>
          </a:p>
        </p:txBody>
      </p:sp>
      <p:pic>
        <p:nvPicPr>
          <p:cNvPr id="11" name="Picture 3"/>
          <p:cNvPicPr>
            <a:picLocks noChangeAspect="1" noChangeArrowheads="1"/>
          </p:cNvPicPr>
          <p:nvPr/>
        </p:nvPicPr>
        <p:blipFill>
          <a:blip r:embed="rId2" cstate="print"/>
          <a:srcRect/>
          <a:stretch>
            <a:fillRect/>
          </a:stretch>
        </p:blipFill>
        <p:spPr bwMode="auto">
          <a:xfrm>
            <a:off x="320040" y="1211941"/>
            <a:ext cx="3832497" cy="5043716"/>
          </a:xfrm>
          <a:prstGeom prst="rect">
            <a:avLst/>
          </a:prstGeom>
          <a:noFill/>
          <a:ln w="9525">
            <a:noFill/>
            <a:miter lim="800000"/>
            <a:headEnd/>
            <a:tailEnd/>
          </a:ln>
        </p:spPr>
      </p:pic>
      <p:pic>
        <p:nvPicPr>
          <p:cNvPr id="81924" name="Picture 4"/>
          <p:cNvPicPr>
            <a:picLocks noChangeAspect="1" noChangeArrowheads="1"/>
          </p:cNvPicPr>
          <p:nvPr/>
        </p:nvPicPr>
        <p:blipFill>
          <a:blip r:embed="rId3" cstate="print"/>
          <a:srcRect/>
          <a:stretch>
            <a:fillRect/>
          </a:stretch>
        </p:blipFill>
        <p:spPr bwMode="auto">
          <a:xfrm>
            <a:off x="4444438" y="1284521"/>
            <a:ext cx="4116091" cy="465741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sz="2800" b="0" dirty="0" smtClean="0">
                <a:latin typeface="+mn-lt"/>
                <a:ea typeface="+mn-ea"/>
                <a:cs typeface="Calibri" pitchFamily="34" charset="0"/>
              </a:rPr>
              <a:t>Build and Play Stories (Contd..)</a:t>
            </a:r>
            <a:endParaRPr lang="en-US" sz="2800" b="0" dirty="0">
              <a:latin typeface="+mn-lt"/>
              <a:ea typeface="+mn-ea"/>
              <a:cs typeface="Calibri" pitchFamily="34" charset="0"/>
            </a:endParaRPr>
          </a:p>
        </p:txBody>
      </p:sp>
      <p:sp>
        <p:nvSpPr>
          <p:cNvPr id="3" name="Content Placeholder 2"/>
          <p:cNvSpPr>
            <a:spLocks noGrp="1"/>
          </p:cNvSpPr>
          <p:nvPr>
            <p:ph idx="1"/>
          </p:nvPr>
        </p:nvSpPr>
        <p:spPr>
          <a:xfrm>
            <a:off x="320040" y="848226"/>
            <a:ext cx="8503920" cy="5740033"/>
          </a:xfrm>
        </p:spPr>
        <p:txBody>
          <a:bodyPr/>
          <a:lstStyle/>
          <a:p>
            <a:endParaRPr lang="en-US" b="1" dirty="0" smtClean="0"/>
          </a:p>
          <a:p>
            <a:r>
              <a:rPr lang="en-US" b="1" dirty="0" smtClean="0">
                <a:solidFill>
                  <a:schemeClr val="tx1">
                    <a:lumMod val="95000"/>
                    <a:lumOff val="5000"/>
                  </a:schemeClr>
                </a:solidFill>
              </a:rPr>
              <a:t>Arrange Slides				</a:t>
            </a:r>
            <a:r>
              <a:rPr lang="en-US" b="1" dirty="0">
                <a:solidFill>
                  <a:schemeClr val="tx1">
                    <a:lumMod val="95000"/>
                    <a:lumOff val="5000"/>
                  </a:schemeClr>
                </a:solidFill>
              </a:rPr>
              <a:t>Copy and Resizes Item</a:t>
            </a:r>
          </a:p>
          <a:p>
            <a:endParaRPr lang="en-US" b="1" dirty="0">
              <a:solidFill>
                <a:schemeClr val="tx1">
                  <a:lumMod val="95000"/>
                  <a:lumOff val="5000"/>
                </a:schemeClr>
              </a:solidFill>
            </a:endParaRPr>
          </a:p>
          <a:p>
            <a:pPr>
              <a:buNone/>
            </a:pPr>
            <a:endParaRPr lang="en-US" b="1" dirty="0">
              <a:solidFill>
                <a:schemeClr val="tx1">
                  <a:lumMod val="95000"/>
                  <a:lumOff val="5000"/>
                </a:schemeClr>
              </a:solidFill>
            </a:endParaRPr>
          </a:p>
          <a:p>
            <a:pPr>
              <a:buNone/>
            </a:pPr>
            <a:r>
              <a:rPr lang="en-US" dirty="0" smtClean="0"/>
              <a:t>.</a:t>
            </a:r>
          </a:p>
          <a:p>
            <a:endParaRPr lang="en-US" dirty="0"/>
          </a:p>
          <a:p>
            <a:pPr>
              <a:buNone/>
            </a:pPr>
            <a:r>
              <a:rPr lang="en-US" dirty="0" smtClean="0"/>
              <a:t>                                                                                                </a:t>
            </a:r>
          </a:p>
          <a:p>
            <a:endParaRPr lang="en-US" dirty="0"/>
          </a:p>
          <a:p>
            <a:endParaRPr lang="en-US" dirty="0" smtClean="0"/>
          </a:p>
          <a:p>
            <a:endParaRPr lang="en-US" dirty="0"/>
          </a:p>
          <a:p>
            <a:endParaRPr lang="en-US" dirty="0" smtClean="0"/>
          </a:p>
          <a:p>
            <a:endParaRPr lang="en-US" dirty="0"/>
          </a:p>
          <a:p>
            <a:pPr>
              <a:buNone/>
            </a:pPr>
            <a:endParaRPr lang="en-US" dirty="0"/>
          </a:p>
          <a:p>
            <a:endParaRPr lang="en-US" dirty="0" smtClean="0"/>
          </a:p>
          <a:p>
            <a:endParaRPr lang="en-US" dirty="0" smtClean="0"/>
          </a:p>
          <a:p>
            <a:endParaRPr lang="en-US" dirty="0" smtClean="0"/>
          </a:p>
          <a:p>
            <a:endParaRPr lang="en-US" dirty="0"/>
          </a:p>
          <a:p>
            <a:endParaRPr lang="en-US" dirty="0"/>
          </a:p>
        </p:txBody>
      </p:sp>
      <p:pic>
        <p:nvPicPr>
          <p:cNvPr id="81925" name="Picture 5"/>
          <p:cNvPicPr>
            <a:picLocks noChangeAspect="1" noChangeArrowheads="1"/>
          </p:cNvPicPr>
          <p:nvPr/>
        </p:nvPicPr>
        <p:blipFill>
          <a:blip r:embed="rId2" cstate="print"/>
          <a:srcRect/>
          <a:stretch>
            <a:fillRect/>
          </a:stretch>
        </p:blipFill>
        <p:spPr bwMode="auto">
          <a:xfrm>
            <a:off x="4858907" y="1864991"/>
            <a:ext cx="4285094" cy="4400105"/>
          </a:xfrm>
          <a:prstGeom prst="rect">
            <a:avLst/>
          </a:prstGeom>
          <a:noFill/>
          <a:ln w="9525">
            <a:noFill/>
            <a:miter lim="800000"/>
            <a:headEnd/>
            <a:tailEnd/>
          </a:ln>
        </p:spPr>
      </p:pic>
      <p:pic>
        <p:nvPicPr>
          <p:cNvPr id="82948" name="Picture 4"/>
          <p:cNvPicPr>
            <a:picLocks noChangeAspect="1" noChangeArrowheads="1"/>
          </p:cNvPicPr>
          <p:nvPr/>
        </p:nvPicPr>
        <p:blipFill>
          <a:blip r:embed="rId3" cstate="print"/>
          <a:srcRect/>
          <a:stretch>
            <a:fillRect/>
          </a:stretch>
        </p:blipFill>
        <p:spPr bwMode="auto">
          <a:xfrm>
            <a:off x="320041" y="1652357"/>
            <a:ext cx="4222930" cy="461274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sz="2800" b="0" dirty="0" smtClean="0">
                <a:latin typeface="+mn-lt"/>
                <a:ea typeface="+mn-ea"/>
                <a:cs typeface="Calibri" pitchFamily="34" charset="0"/>
              </a:rPr>
              <a:t>Loading Data from Excel</a:t>
            </a:r>
            <a:endParaRPr lang="en-US" sz="2800" b="0" dirty="0">
              <a:latin typeface="+mn-lt"/>
              <a:ea typeface="+mn-ea"/>
              <a:cs typeface="Calibri" pitchFamily="34" charset="0"/>
            </a:endParaRPr>
          </a:p>
        </p:txBody>
      </p:sp>
      <p:sp>
        <p:nvSpPr>
          <p:cNvPr id="3" name="Content Placeholder 2"/>
          <p:cNvSpPr>
            <a:spLocks noGrp="1"/>
          </p:cNvSpPr>
          <p:nvPr>
            <p:ph idx="1"/>
          </p:nvPr>
        </p:nvSpPr>
        <p:spPr>
          <a:xfrm>
            <a:off x="320040" y="977724"/>
            <a:ext cx="8503920" cy="3247043"/>
          </a:xfrm>
        </p:spPr>
        <p:txBody>
          <a:bodyPr/>
          <a:lstStyle/>
          <a:p>
            <a:pPr>
              <a:buFont typeface="Wingdings" pitchFamily="2" charset="2"/>
              <a:buChar char="Ø"/>
            </a:pPr>
            <a:r>
              <a:rPr lang="en-US" b="1" dirty="0" smtClean="0"/>
              <a:t>Selecting </a:t>
            </a:r>
            <a:r>
              <a:rPr lang="en-US" b="1" dirty="0"/>
              <a:t>data from a Microsoft Excel </a:t>
            </a:r>
            <a:r>
              <a:rPr lang="en-US" b="1" dirty="0" smtClean="0"/>
              <a:t>spreadsheet -&gt;</a:t>
            </a:r>
            <a:endParaRPr lang="en-US" b="1" dirty="0"/>
          </a:p>
          <a:p>
            <a:r>
              <a:rPr lang="en-US" dirty="0"/>
              <a:t>When you add data from a Microsoft Excel spreadsheet, the file can contain several sheets. Each sheet is loaded as a separate table. An exception is if the sheet has the same field/column structure as another sheet or loaded table, in which case the tables are concatenated.</a:t>
            </a:r>
          </a:p>
          <a:p>
            <a:pPr>
              <a:buNone/>
            </a:pPr>
            <a:endParaRPr lang="en-US" b="1" dirty="0" smtClean="0">
              <a:solidFill>
                <a:schemeClr val="tx1">
                  <a:lumMod val="95000"/>
                  <a:lumOff val="5000"/>
                </a:schemeClr>
              </a:solidFill>
            </a:endParaRPr>
          </a:p>
          <a:p>
            <a:pPr>
              <a:buNone/>
            </a:pPr>
            <a:r>
              <a:rPr lang="en-US" b="1" dirty="0" smtClean="0">
                <a:solidFill>
                  <a:schemeClr val="tx1">
                    <a:lumMod val="95000"/>
                    <a:lumOff val="5000"/>
                  </a:schemeClr>
                </a:solidFill>
              </a:rPr>
              <a:t>Click on Add  data		Select the data Connection </a:t>
            </a:r>
            <a:r>
              <a:rPr lang="en-US" dirty="0" smtClean="0">
                <a:solidFill>
                  <a:schemeClr val="tx1">
                    <a:lumMod val="95000"/>
                    <a:lumOff val="5000"/>
                  </a:schemeClr>
                </a:solidFill>
              </a:rPr>
              <a:t>(</a:t>
            </a:r>
            <a:r>
              <a:rPr lang="en-US" dirty="0" err="1" smtClean="0"/>
              <a:t>Qlik</a:t>
            </a:r>
            <a:r>
              <a:rPr lang="en-US" dirty="0" smtClean="0"/>
              <a:t> </a:t>
            </a:r>
            <a:r>
              <a:rPr lang="en-US" dirty="0"/>
              <a:t>DataMarket Package </a:t>
            </a:r>
            <a:r>
              <a:rPr lang="en-US" dirty="0" smtClean="0"/>
              <a:t>)</a:t>
            </a:r>
          </a:p>
          <a:p>
            <a:endParaRPr lang="en-US" dirty="0" smtClean="0"/>
          </a:p>
          <a:p>
            <a:endParaRPr lang="en-US" dirty="0" smtClean="0"/>
          </a:p>
          <a:p>
            <a:endParaRPr lang="en-US" dirty="0"/>
          </a:p>
          <a:p>
            <a:endParaRPr lang="en-US" dirty="0"/>
          </a:p>
        </p:txBody>
      </p:sp>
      <p:pic>
        <p:nvPicPr>
          <p:cNvPr id="80899" name="Picture 3"/>
          <p:cNvPicPr>
            <a:picLocks noChangeAspect="1" noChangeArrowheads="1"/>
          </p:cNvPicPr>
          <p:nvPr/>
        </p:nvPicPr>
        <p:blipFill>
          <a:blip r:embed="rId2" cstate="print"/>
          <a:srcRect/>
          <a:stretch>
            <a:fillRect/>
          </a:stretch>
        </p:blipFill>
        <p:spPr bwMode="auto">
          <a:xfrm>
            <a:off x="320043" y="3439887"/>
            <a:ext cx="2553789" cy="2786743"/>
          </a:xfrm>
          <a:prstGeom prst="rect">
            <a:avLst/>
          </a:prstGeom>
          <a:noFill/>
          <a:ln w="9525">
            <a:noFill/>
            <a:miter lim="800000"/>
            <a:headEnd/>
            <a:tailEnd/>
          </a:ln>
        </p:spPr>
      </p:pic>
      <p:pic>
        <p:nvPicPr>
          <p:cNvPr id="80901" name="Picture 5"/>
          <p:cNvPicPr>
            <a:picLocks noChangeAspect="1" noChangeArrowheads="1"/>
          </p:cNvPicPr>
          <p:nvPr/>
        </p:nvPicPr>
        <p:blipFill>
          <a:blip r:embed="rId3" cstate="print"/>
          <a:srcRect/>
          <a:stretch>
            <a:fillRect/>
          </a:stretch>
        </p:blipFill>
        <p:spPr bwMode="auto">
          <a:xfrm>
            <a:off x="3192420" y="3439887"/>
            <a:ext cx="5617029" cy="284914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sz="2800" b="0" dirty="0" smtClean="0">
                <a:latin typeface="+mn-lt"/>
                <a:ea typeface="+mn-ea"/>
                <a:cs typeface="Calibri" pitchFamily="34" charset="0"/>
              </a:rPr>
              <a:t>Loading Data from Excel (Contd..)</a:t>
            </a:r>
            <a:endParaRPr lang="en-US" sz="2800" b="0" dirty="0">
              <a:latin typeface="+mn-lt"/>
              <a:ea typeface="+mn-ea"/>
              <a:cs typeface="Calibri" pitchFamily="34" charset="0"/>
            </a:endParaRPr>
          </a:p>
        </p:txBody>
      </p:sp>
      <p:sp>
        <p:nvSpPr>
          <p:cNvPr id="3" name="Content Placeholder 2"/>
          <p:cNvSpPr>
            <a:spLocks noGrp="1"/>
          </p:cNvSpPr>
          <p:nvPr>
            <p:ph idx="1"/>
          </p:nvPr>
        </p:nvSpPr>
        <p:spPr>
          <a:xfrm>
            <a:off x="320040" y="977718"/>
            <a:ext cx="8503920" cy="2308324"/>
          </a:xfrm>
        </p:spPr>
        <p:txBody>
          <a:bodyPr/>
          <a:lstStyle/>
          <a:p>
            <a:r>
              <a:rPr lang="en-US" b="1" dirty="0" smtClean="0"/>
              <a:t>Select data File			Data display in data viewer </a:t>
            </a:r>
            <a:endParaRPr lang="en-US" b="1" dirty="0"/>
          </a:p>
          <a:p>
            <a:pPr>
              <a:lnSpc>
                <a:spcPct val="150000"/>
              </a:lnSpc>
            </a:pPr>
            <a:endParaRPr lang="en-US" dirty="0" smtClean="0">
              <a:solidFill>
                <a:schemeClr val="tx1">
                  <a:lumMod val="95000"/>
                  <a:lumOff val="5000"/>
                </a:schemeClr>
              </a:solidFill>
            </a:endParaRPr>
          </a:p>
          <a:p>
            <a:pPr>
              <a:buNone/>
            </a:pPr>
            <a:endParaRPr lang="en-US" dirty="0" smtClean="0"/>
          </a:p>
          <a:p>
            <a:endParaRPr lang="en-US" dirty="0" smtClean="0"/>
          </a:p>
          <a:p>
            <a:endParaRPr lang="en-US" dirty="0" smtClean="0"/>
          </a:p>
          <a:p>
            <a:endParaRPr lang="en-US" dirty="0"/>
          </a:p>
          <a:p>
            <a:endParaRPr lang="en-US" dirty="0"/>
          </a:p>
        </p:txBody>
      </p:sp>
      <p:pic>
        <p:nvPicPr>
          <p:cNvPr id="81922" name="Picture 2"/>
          <p:cNvPicPr>
            <a:picLocks noChangeAspect="1" noChangeArrowheads="1"/>
          </p:cNvPicPr>
          <p:nvPr/>
        </p:nvPicPr>
        <p:blipFill>
          <a:blip r:embed="rId2" cstate="print"/>
          <a:srcRect/>
          <a:stretch>
            <a:fillRect/>
          </a:stretch>
        </p:blipFill>
        <p:spPr bwMode="auto">
          <a:xfrm>
            <a:off x="320043" y="1378857"/>
            <a:ext cx="3061789" cy="4728256"/>
          </a:xfrm>
          <a:prstGeom prst="rect">
            <a:avLst/>
          </a:prstGeom>
          <a:noFill/>
          <a:ln w="9525">
            <a:noFill/>
            <a:miter lim="800000"/>
            <a:headEnd/>
            <a:tailEnd/>
          </a:ln>
        </p:spPr>
      </p:pic>
      <p:pic>
        <p:nvPicPr>
          <p:cNvPr id="81923" name="Picture 3"/>
          <p:cNvPicPr>
            <a:picLocks noChangeAspect="1" noChangeArrowheads="1"/>
          </p:cNvPicPr>
          <p:nvPr/>
        </p:nvPicPr>
        <p:blipFill>
          <a:blip r:embed="rId3" cstate="print"/>
          <a:srcRect/>
          <a:stretch>
            <a:fillRect/>
          </a:stretch>
        </p:blipFill>
        <p:spPr bwMode="auto">
          <a:xfrm>
            <a:off x="3381830" y="1378857"/>
            <a:ext cx="5442130" cy="472825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sz="2800" b="0" dirty="0" smtClean="0">
                <a:latin typeface="+mn-lt"/>
                <a:ea typeface="+mn-ea"/>
                <a:cs typeface="Calibri" pitchFamily="34" charset="0"/>
              </a:rPr>
              <a:t>Loading Data from Excel (Contd..)</a:t>
            </a:r>
          </a:p>
        </p:txBody>
      </p:sp>
      <p:sp>
        <p:nvSpPr>
          <p:cNvPr id="3" name="Content Placeholder 2"/>
          <p:cNvSpPr>
            <a:spLocks noGrp="1"/>
          </p:cNvSpPr>
          <p:nvPr>
            <p:ph idx="1"/>
          </p:nvPr>
        </p:nvSpPr>
        <p:spPr>
          <a:xfrm>
            <a:off x="320040" y="977724"/>
            <a:ext cx="8503920" cy="4185761"/>
          </a:xfrm>
        </p:spPr>
        <p:txBody>
          <a:bodyPr/>
          <a:lstStyle/>
          <a:p>
            <a:r>
              <a:rPr lang="en-US" dirty="0" smtClean="0"/>
              <a:t>We are able to see Script for loaded data in Data Load editor. This </a:t>
            </a:r>
            <a:r>
              <a:rPr lang="en-US" dirty="0"/>
              <a:t>section describes how to use the data load editor to create or edit a data load script that can be used to load your data model into the app.</a:t>
            </a:r>
          </a:p>
          <a:p>
            <a:r>
              <a:rPr lang="en-US" dirty="0" smtClean="0"/>
              <a:t>The </a:t>
            </a:r>
            <a:r>
              <a:rPr lang="en-US" dirty="0"/>
              <a:t>data load script connects an app to a data source and loads data from the data source into the app. When you have loaded the data it is available to the app for analysis. When you want to create, edit and run a data load script you use the data load editor.</a:t>
            </a:r>
          </a:p>
          <a:p>
            <a:r>
              <a:rPr lang="en-US" dirty="0"/>
              <a:t>A script can be typed manually, or generated automatically. Complex script statements must, at least partially, be entered manually.</a:t>
            </a:r>
          </a:p>
          <a:p>
            <a:pPr>
              <a:lnSpc>
                <a:spcPct val="150000"/>
              </a:lnSpc>
            </a:pPr>
            <a:endParaRPr lang="en-US" dirty="0" smtClean="0">
              <a:solidFill>
                <a:schemeClr val="tx1">
                  <a:lumMod val="95000"/>
                  <a:lumOff val="5000"/>
                </a:schemeClr>
              </a:solidFill>
            </a:endParaRPr>
          </a:p>
          <a:p>
            <a:pPr>
              <a:buNone/>
            </a:pPr>
            <a:endParaRPr lang="en-US" dirty="0" smtClean="0"/>
          </a:p>
          <a:p>
            <a:endParaRPr lang="en-US" dirty="0" smtClean="0"/>
          </a:p>
          <a:p>
            <a:endParaRPr lang="en-US" dirty="0" smtClean="0"/>
          </a:p>
          <a:p>
            <a:endParaRPr lang="en-US" dirty="0"/>
          </a:p>
          <a:p>
            <a:endParaRPr lang="en-US" dirty="0"/>
          </a:p>
        </p:txBody>
      </p:sp>
      <p:pic>
        <p:nvPicPr>
          <p:cNvPr id="6" name="Picture 3"/>
          <p:cNvPicPr>
            <a:picLocks noChangeAspect="1" noChangeArrowheads="1"/>
          </p:cNvPicPr>
          <p:nvPr/>
        </p:nvPicPr>
        <p:blipFill>
          <a:blip r:embed="rId2" cstate="print"/>
          <a:srcRect/>
          <a:stretch>
            <a:fillRect/>
          </a:stretch>
        </p:blipFill>
        <p:spPr bwMode="auto">
          <a:xfrm>
            <a:off x="558800" y="3365506"/>
            <a:ext cx="8013700" cy="292225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sz="2800" b="0" dirty="0" smtClean="0">
                <a:latin typeface="+mn-lt"/>
                <a:ea typeface="+mn-ea"/>
                <a:cs typeface="Calibri" pitchFamily="34" charset="0"/>
              </a:rPr>
              <a:t>Reload Data For Analysis</a:t>
            </a:r>
            <a:endParaRPr lang="en-US" sz="2800" b="0" dirty="0">
              <a:latin typeface="+mn-lt"/>
              <a:ea typeface="+mn-ea"/>
              <a:cs typeface="Calibri" pitchFamily="34" charset="0"/>
            </a:endParaRPr>
          </a:p>
        </p:txBody>
      </p:sp>
      <p:sp>
        <p:nvSpPr>
          <p:cNvPr id="3" name="Content Placeholder 2"/>
          <p:cNvSpPr>
            <a:spLocks noGrp="1"/>
          </p:cNvSpPr>
          <p:nvPr>
            <p:ph idx="1"/>
          </p:nvPr>
        </p:nvSpPr>
        <p:spPr>
          <a:xfrm>
            <a:off x="320040" y="977724"/>
            <a:ext cx="8503920" cy="4062651"/>
          </a:xfrm>
        </p:spPr>
        <p:txBody>
          <a:bodyPr/>
          <a:lstStyle/>
          <a:p>
            <a:pPr>
              <a:lnSpc>
                <a:spcPct val="150000"/>
              </a:lnSpc>
            </a:pPr>
            <a:r>
              <a:rPr lang="en-US" dirty="0" smtClean="0"/>
              <a:t>Sheets </a:t>
            </a:r>
            <a:r>
              <a:rPr lang="en-US" dirty="0"/>
              <a:t>provide a way of structuring your ideas and purposes for your app</a:t>
            </a:r>
            <a:r>
              <a:rPr lang="en-US" dirty="0" smtClean="0"/>
              <a:t>.</a:t>
            </a:r>
          </a:p>
          <a:p>
            <a:pPr>
              <a:lnSpc>
                <a:spcPct val="150000"/>
              </a:lnSpc>
            </a:pPr>
            <a:r>
              <a:rPr lang="en-US" dirty="0"/>
              <a:t>When you have understood the data, how it is organized, and how its parts relate to each other, you should consider using well-known design patterns to communicate your data</a:t>
            </a:r>
            <a:r>
              <a:rPr lang="en-US" dirty="0" smtClean="0"/>
              <a:t>.</a:t>
            </a:r>
          </a:p>
          <a:p>
            <a:pPr>
              <a:lnSpc>
                <a:spcPct val="150000"/>
              </a:lnSpc>
            </a:pPr>
            <a:r>
              <a:rPr lang="en-US" dirty="0"/>
              <a:t>Visualizations are used to present the data that is loaded into the app. The selections you make in the app are reflected in all associated visualizations on all sheets. </a:t>
            </a:r>
          </a:p>
          <a:p>
            <a:pPr>
              <a:lnSpc>
                <a:spcPct val="150000"/>
              </a:lnSpc>
            </a:pPr>
            <a:endParaRPr lang="en-US" dirty="0" smtClean="0">
              <a:solidFill>
                <a:schemeClr val="tx1">
                  <a:lumMod val="95000"/>
                  <a:lumOff val="5000"/>
                </a:schemeClr>
              </a:solidFill>
            </a:endParaRPr>
          </a:p>
          <a:p>
            <a:pPr>
              <a:buNone/>
            </a:pPr>
            <a:endParaRPr lang="en-US" dirty="0" smtClean="0"/>
          </a:p>
          <a:p>
            <a:endParaRPr lang="en-US" dirty="0" smtClean="0"/>
          </a:p>
          <a:p>
            <a:endParaRPr lang="en-US" dirty="0" smtClean="0"/>
          </a:p>
          <a:p>
            <a:endParaRPr lang="en-US" dirty="0"/>
          </a:p>
          <a:p>
            <a:endParaRPr lang="en-US" dirty="0"/>
          </a:p>
        </p:txBody>
      </p:sp>
      <p:pic>
        <p:nvPicPr>
          <p:cNvPr id="79874" name="Picture 2"/>
          <p:cNvPicPr>
            <a:picLocks noChangeAspect="1" noChangeArrowheads="1"/>
          </p:cNvPicPr>
          <p:nvPr/>
        </p:nvPicPr>
        <p:blipFill>
          <a:blip r:embed="rId2" cstate="print"/>
          <a:srcRect/>
          <a:stretch>
            <a:fillRect/>
          </a:stretch>
        </p:blipFill>
        <p:spPr bwMode="auto">
          <a:xfrm>
            <a:off x="660402" y="3340100"/>
            <a:ext cx="3200401" cy="2921000"/>
          </a:xfrm>
          <a:prstGeom prst="rect">
            <a:avLst/>
          </a:prstGeom>
          <a:noFill/>
          <a:ln w="9525">
            <a:noFill/>
            <a:miter lim="800000"/>
            <a:headEnd/>
            <a:tailEnd/>
          </a:ln>
        </p:spPr>
      </p:pic>
      <p:pic>
        <p:nvPicPr>
          <p:cNvPr id="79875" name="Picture 3"/>
          <p:cNvPicPr>
            <a:picLocks noChangeAspect="1" noChangeArrowheads="1"/>
          </p:cNvPicPr>
          <p:nvPr/>
        </p:nvPicPr>
        <p:blipFill>
          <a:blip r:embed="rId3" cstate="print"/>
          <a:srcRect/>
          <a:stretch>
            <a:fillRect/>
          </a:stretch>
        </p:blipFill>
        <p:spPr bwMode="auto">
          <a:xfrm>
            <a:off x="4121788" y="3340100"/>
            <a:ext cx="4476115" cy="292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sv-SE" sz="2800" b="0" dirty="0" smtClean="0">
                <a:cs typeface="Calibri" pitchFamily="34" charset="0"/>
              </a:rPr>
              <a:t>Session Agenda</a:t>
            </a:r>
            <a:endParaRPr lang="en-US" sz="2800" b="0" dirty="0" smtClean="0">
              <a:cs typeface="Calibri" pitchFamily="34" charset="0"/>
            </a:endParaRPr>
          </a:p>
        </p:txBody>
      </p:sp>
      <p:sp>
        <p:nvSpPr>
          <p:cNvPr id="3" name="Content Placeholder 2"/>
          <p:cNvSpPr>
            <a:spLocks noGrp="1"/>
          </p:cNvSpPr>
          <p:nvPr>
            <p:ph idx="1"/>
          </p:nvPr>
        </p:nvSpPr>
        <p:spPr>
          <a:xfrm>
            <a:off x="320040" y="1234220"/>
            <a:ext cx="8503920" cy="4216539"/>
          </a:xfrm>
        </p:spPr>
        <p:txBody>
          <a:bodyPr/>
          <a:lstStyle/>
          <a:p>
            <a:pPr marL="285750" indent="-285750" defTabSz="914342">
              <a:lnSpc>
                <a:spcPct val="150000"/>
              </a:lnSpc>
              <a:spcBef>
                <a:spcPts val="0"/>
              </a:spcBef>
              <a:buClr>
                <a:schemeClr val="accent5"/>
              </a:buClr>
              <a:buNone/>
            </a:pPr>
            <a:r>
              <a:rPr lang="en-US" sz="2000" b="1" dirty="0">
                <a:solidFill>
                  <a:schemeClr val="tx2">
                    <a:lumMod val="50000"/>
                  </a:schemeClr>
                </a:solidFill>
                <a:latin typeface="+mn-lt"/>
                <a:cs typeface="+mn-cs"/>
              </a:rPr>
              <a:t>Creating a Simple App </a:t>
            </a:r>
          </a:p>
          <a:p>
            <a:pPr marL="457200" indent="-457200" defTabSz="914342">
              <a:lnSpc>
                <a:spcPct val="150000"/>
              </a:lnSpc>
              <a:spcBef>
                <a:spcPts val="0"/>
              </a:spcBef>
              <a:buClr>
                <a:schemeClr val="accent5"/>
              </a:buClr>
              <a:buFont typeface="Wingdings" pitchFamily="2" charset="2"/>
              <a:buChar char="v"/>
            </a:pPr>
            <a:r>
              <a:rPr lang="en-US" dirty="0">
                <a:solidFill>
                  <a:schemeClr val="tx2">
                    <a:lumMod val="50000"/>
                  </a:schemeClr>
                </a:solidFill>
                <a:latin typeface="+mn-lt"/>
                <a:cs typeface="+mn-cs"/>
              </a:rPr>
              <a:t>Step by Step Process to Create an App</a:t>
            </a:r>
          </a:p>
          <a:p>
            <a:pPr marL="285750" indent="-285750" defTabSz="914342">
              <a:lnSpc>
                <a:spcPct val="150000"/>
              </a:lnSpc>
              <a:spcBef>
                <a:spcPts val="0"/>
              </a:spcBef>
              <a:buClr>
                <a:schemeClr val="accent5"/>
              </a:buClr>
              <a:buNone/>
            </a:pPr>
            <a:r>
              <a:rPr lang="en-US" sz="2000" b="1" dirty="0" smtClean="0">
                <a:solidFill>
                  <a:schemeClr val="tx2">
                    <a:lumMod val="50000"/>
                  </a:schemeClr>
                </a:solidFill>
                <a:latin typeface="+mn-lt"/>
                <a:cs typeface="+mn-cs"/>
              </a:rPr>
              <a:t>Data </a:t>
            </a:r>
            <a:r>
              <a:rPr lang="en-US" sz="2000" b="1" dirty="0">
                <a:solidFill>
                  <a:schemeClr val="tx2">
                    <a:lumMod val="50000"/>
                  </a:schemeClr>
                </a:solidFill>
                <a:latin typeface="+mn-lt"/>
                <a:cs typeface="+mn-cs"/>
              </a:rPr>
              <a:t>Load Basics   </a:t>
            </a:r>
          </a:p>
          <a:p>
            <a:pPr marL="457200" indent="-457200" defTabSz="914342">
              <a:lnSpc>
                <a:spcPct val="150000"/>
              </a:lnSpc>
              <a:spcBef>
                <a:spcPts val="0"/>
              </a:spcBef>
              <a:buClr>
                <a:schemeClr val="accent5"/>
              </a:buClr>
              <a:buFont typeface="Wingdings" pitchFamily="2" charset="2"/>
              <a:buChar char="v"/>
            </a:pPr>
            <a:r>
              <a:rPr lang="en-US" dirty="0">
                <a:solidFill>
                  <a:schemeClr val="tx2">
                    <a:lumMod val="50000"/>
                  </a:schemeClr>
                </a:solidFill>
                <a:latin typeface="+mn-lt"/>
                <a:cs typeface="+mn-cs"/>
              </a:rPr>
              <a:t>Introduction to the Data Model Viewer   </a:t>
            </a:r>
          </a:p>
          <a:p>
            <a:pPr marL="457200" indent="-457200" defTabSz="914342">
              <a:lnSpc>
                <a:spcPct val="150000"/>
              </a:lnSpc>
              <a:spcBef>
                <a:spcPts val="0"/>
              </a:spcBef>
              <a:buClr>
                <a:schemeClr val="accent5"/>
              </a:buClr>
              <a:buFont typeface="Wingdings" pitchFamily="2" charset="2"/>
              <a:buChar char="v"/>
            </a:pPr>
            <a:r>
              <a:rPr lang="en-US" dirty="0">
                <a:solidFill>
                  <a:schemeClr val="tx2">
                    <a:lumMod val="50000"/>
                  </a:schemeClr>
                </a:solidFill>
                <a:latin typeface="+mn-lt"/>
                <a:cs typeface="+mn-cs"/>
              </a:rPr>
              <a:t>Introduction to the Data Manager   </a:t>
            </a:r>
          </a:p>
          <a:p>
            <a:pPr marL="457200" indent="-457200" defTabSz="914342">
              <a:lnSpc>
                <a:spcPct val="150000"/>
              </a:lnSpc>
              <a:spcBef>
                <a:spcPts val="0"/>
              </a:spcBef>
              <a:buClr>
                <a:schemeClr val="accent5"/>
              </a:buClr>
              <a:buFont typeface="Wingdings" pitchFamily="2" charset="2"/>
              <a:buChar char="v"/>
            </a:pPr>
            <a:r>
              <a:rPr lang="en-US" dirty="0">
                <a:solidFill>
                  <a:schemeClr val="tx2">
                    <a:lumMod val="50000"/>
                  </a:schemeClr>
                </a:solidFill>
                <a:latin typeface="+mn-lt"/>
                <a:cs typeface="+mn-cs"/>
              </a:rPr>
              <a:t>Introduction to the Data Load Editor   </a:t>
            </a:r>
          </a:p>
          <a:p>
            <a:pPr marL="457200" indent="-457200" defTabSz="914342">
              <a:lnSpc>
                <a:spcPct val="150000"/>
              </a:lnSpc>
              <a:spcBef>
                <a:spcPts val="0"/>
              </a:spcBef>
              <a:buClr>
                <a:schemeClr val="accent5"/>
              </a:buClr>
              <a:buFont typeface="Wingdings" pitchFamily="2" charset="2"/>
              <a:buChar char="v"/>
            </a:pPr>
            <a:r>
              <a:rPr lang="en-US" dirty="0">
                <a:solidFill>
                  <a:schemeClr val="tx2">
                    <a:lumMod val="50000"/>
                  </a:schemeClr>
                </a:solidFill>
                <a:latin typeface="+mn-lt"/>
                <a:cs typeface="+mn-cs"/>
              </a:rPr>
              <a:t>Reload Data for Analysis  </a:t>
            </a:r>
          </a:p>
          <a:p>
            <a:pPr marL="457200" indent="-457200" defTabSz="914342">
              <a:lnSpc>
                <a:spcPct val="150000"/>
              </a:lnSpc>
              <a:spcBef>
                <a:spcPts val="0"/>
              </a:spcBef>
              <a:buClr>
                <a:schemeClr val="accent5"/>
              </a:buClr>
              <a:buFont typeface="Wingdings" pitchFamily="2" charset="2"/>
              <a:buChar char="v"/>
            </a:pPr>
            <a:r>
              <a:rPr lang="en-US" dirty="0">
                <a:solidFill>
                  <a:schemeClr val="tx2">
                    <a:lumMod val="50000"/>
                  </a:schemeClr>
                </a:solidFill>
                <a:latin typeface="+mn-lt"/>
                <a:cs typeface="+mn-cs"/>
              </a:rPr>
              <a:t>Considerations when Loading Data from Excel   </a:t>
            </a:r>
          </a:p>
          <a:p>
            <a:pPr marL="457200" indent="-457200" defTabSz="914342">
              <a:lnSpc>
                <a:spcPct val="150000"/>
              </a:lnSpc>
              <a:spcBef>
                <a:spcPts val="0"/>
              </a:spcBef>
              <a:buClr>
                <a:schemeClr val="accent5"/>
              </a:buClr>
              <a:buFont typeface="Wingdings" pitchFamily="2" charset="2"/>
              <a:buChar char="v"/>
            </a:pPr>
            <a:r>
              <a:rPr lang="en-US" dirty="0">
                <a:solidFill>
                  <a:schemeClr val="tx2">
                    <a:lumMod val="50000"/>
                  </a:schemeClr>
                </a:solidFill>
                <a:latin typeface="+mn-lt"/>
                <a:cs typeface="+mn-cs"/>
              </a:rPr>
              <a:t>Using the  Qlik DataMarket Package </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sz="2800" b="0" dirty="0" err="1" smtClean="0">
                <a:latin typeface="+mn-lt"/>
                <a:ea typeface="+mn-ea"/>
                <a:cs typeface="Calibri" pitchFamily="34" charset="0"/>
              </a:rPr>
              <a:t>Qlik</a:t>
            </a:r>
            <a:r>
              <a:rPr lang="en-US" sz="2800" b="0" dirty="0" smtClean="0">
                <a:latin typeface="+mn-lt"/>
                <a:ea typeface="+mn-ea"/>
                <a:cs typeface="Calibri" pitchFamily="34" charset="0"/>
              </a:rPr>
              <a:t> Data Market</a:t>
            </a:r>
            <a:endParaRPr lang="en-US" sz="2800" b="0" dirty="0">
              <a:latin typeface="+mn-lt"/>
              <a:ea typeface="+mn-ea"/>
              <a:cs typeface="Calibri" pitchFamily="34" charset="0"/>
            </a:endParaRPr>
          </a:p>
        </p:txBody>
      </p:sp>
      <p:sp>
        <p:nvSpPr>
          <p:cNvPr id="3" name="Content Placeholder 2"/>
          <p:cNvSpPr>
            <a:spLocks noGrp="1"/>
          </p:cNvSpPr>
          <p:nvPr>
            <p:ph idx="1"/>
          </p:nvPr>
        </p:nvSpPr>
        <p:spPr>
          <a:xfrm>
            <a:off x="320040" y="977722"/>
            <a:ext cx="8503920" cy="1985159"/>
          </a:xfrm>
        </p:spPr>
        <p:txBody>
          <a:bodyPr/>
          <a:lstStyle/>
          <a:p>
            <a:pPr>
              <a:lnSpc>
                <a:spcPct val="150000"/>
              </a:lnSpc>
            </a:pPr>
            <a:endParaRPr lang="en-US" dirty="0" smtClean="0">
              <a:solidFill>
                <a:schemeClr val="tx1">
                  <a:lumMod val="95000"/>
                  <a:lumOff val="5000"/>
                </a:schemeClr>
              </a:solidFill>
            </a:endParaRPr>
          </a:p>
          <a:p>
            <a:pPr>
              <a:buNone/>
            </a:pPr>
            <a:endParaRPr lang="en-US" dirty="0" smtClean="0"/>
          </a:p>
          <a:p>
            <a:endParaRPr lang="en-US" dirty="0" smtClean="0"/>
          </a:p>
          <a:p>
            <a:endParaRPr lang="en-US" dirty="0" smtClean="0"/>
          </a:p>
          <a:p>
            <a:endParaRPr lang="en-US" dirty="0"/>
          </a:p>
          <a:p>
            <a:endParaRPr lang="en-US" dirty="0"/>
          </a:p>
        </p:txBody>
      </p:sp>
      <p:sp>
        <p:nvSpPr>
          <p:cNvPr id="10" name="Content Placeholder 2"/>
          <p:cNvSpPr txBox="1">
            <a:spLocks/>
          </p:cNvSpPr>
          <p:nvPr/>
        </p:nvSpPr>
        <p:spPr>
          <a:xfrm>
            <a:off x="320040" y="977723"/>
            <a:ext cx="8503920" cy="5786199"/>
          </a:xfrm>
          <a:prstGeom prst="rect">
            <a:avLst/>
          </a:prstGeom>
          <a:noFill/>
          <a:ln w="9525" algn="ctr">
            <a:noFill/>
            <a:miter lim="800000"/>
            <a:headEnd/>
            <a:tailEnd/>
          </a:ln>
          <a:effectLst/>
        </p:spPr>
        <p:txBody>
          <a:bodyPr vert="horz" wrap="square" lIns="0" tIns="0" rIns="0" bIns="0" numCol="1" anchor="t" anchorCtr="0" compatLnSpc="1">
            <a:prstTxWarp prst="textNoShape">
              <a:avLst/>
            </a:prstTxWarp>
            <a:spAutoFit/>
          </a:bodyPr>
          <a:lstStyle/>
          <a:p>
            <a:pPr marL="233363" lvl="0" indent="-233363" fontAlgn="base">
              <a:lnSpc>
                <a:spcPct val="150000"/>
              </a:lnSpc>
              <a:spcBef>
                <a:spcPct val="0"/>
              </a:spcBef>
              <a:spcAft>
                <a:spcPts val="600"/>
              </a:spcAft>
              <a:buClr>
                <a:schemeClr val="accent2"/>
              </a:buClr>
              <a:buFont typeface="Wingdings" pitchFamily="2" charset="2"/>
              <a:buChar char="§"/>
            </a:pPr>
            <a:r>
              <a:rPr lang="en-US" sz="1600" dirty="0" smtClean="0"/>
              <a:t>Make smarter business decisions. The </a:t>
            </a:r>
            <a:r>
              <a:rPr lang="en-US" sz="1600" dirty="0" err="1" smtClean="0"/>
              <a:t>Qlik</a:t>
            </a:r>
            <a:r>
              <a:rPr lang="en-US" sz="1600" dirty="0" smtClean="0"/>
              <a:t> </a:t>
            </a:r>
            <a:r>
              <a:rPr lang="en-US" sz="1600" dirty="0" err="1" smtClean="0"/>
              <a:t>DataMarket</a:t>
            </a:r>
            <a:r>
              <a:rPr lang="en-US" sz="1600" dirty="0" smtClean="0"/>
              <a:t> helps you find, connect and manage data from external sources</a:t>
            </a:r>
          </a:p>
          <a:p>
            <a:pPr marL="233363" lvl="0" indent="-233363" fontAlgn="base">
              <a:lnSpc>
                <a:spcPct val="150000"/>
              </a:lnSpc>
              <a:spcBef>
                <a:spcPct val="0"/>
              </a:spcBef>
              <a:spcAft>
                <a:spcPts val="600"/>
              </a:spcAft>
              <a:buClr>
                <a:schemeClr val="accent2"/>
              </a:buClr>
              <a:buFont typeface="Wingdings" pitchFamily="2" charset="2"/>
              <a:buChar char="§"/>
            </a:pPr>
            <a:r>
              <a:rPr lang="en-US" sz="1600" dirty="0" smtClean="0"/>
              <a:t>You can add data from external sources with </a:t>
            </a:r>
            <a:r>
              <a:rPr lang="en-US" sz="1600" dirty="0" err="1" smtClean="0"/>
              <a:t>Qlik</a:t>
            </a:r>
            <a:r>
              <a:rPr lang="en-US" sz="1600" dirty="0" smtClean="0"/>
              <a:t> </a:t>
            </a:r>
            <a:r>
              <a:rPr lang="en-US" sz="1600" dirty="0" err="1" smtClean="0"/>
              <a:t>DataMarket</a:t>
            </a:r>
            <a:r>
              <a:rPr lang="en-US" sz="1600" dirty="0" smtClean="0"/>
              <a:t>. </a:t>
            </a:r>
            <a:r>
              <a:rPr lang="en-US" sz="1600" dirty="0" err="1" smtClean="0"/>
              <a:t>Qlik</a:t>
            </a:r>
            <a:r>
              <a:rPr lang="en-US" sz="1600" dirty="0" smtClean="0"/>
              <a:t> </a:t>
            </a:r>
            <a:r>
              <a:rPr lang="en-US" sz="1600" dirty="0" err="1" smtClean="0"/>
              <a:t>DataMarket</a:t>
            </a:r>
            <a:r>
              <a:rPr lang="en-US" sz="1600" dirty="0" smtClean="0"/>
              <a:t> offers an extensive collection of up-to-date and ready-to-use data from external sources accessible directly from within </a:t>
            </a:r>
            <a:r>
              <a:rPr lang="en-US" sz="1600" dirty="0" err="1" smtClean="0"/>
              <a:t>Qlik</a:t>
            </a:r>
            <a:r>
              <a:rPr lang="en-US" sz="1600" dirty="0" smtClean="0"/>
              <a:t> Sense. </a:t>
            </a:r>
            <a:r>
              <a:rPr lang="en-US" sz="1600" dirty="0" err="1" smtClean="0"/>
              <a:t>Qlik</a:t>
            </a:r>
            <a:r>
              <a:rPr lang="en-US" sz="1600" dirty="0" smtClean="0"/>
              <a:t> </a:t>
            </a:r>
            <a:r>
              <a:rPr lang="en-US" sz="1600" dirty="0" err="1" smtClean="0"/>
              <a:t>DataMarket</a:t>
            </a:r>
            <a:r>
              <a:rPr lang="en-US" sz="1600" dirty="0" smtClean="0"/>
              <a:t> provides current and historical weather and demographic data, currency exchange rates, as well as economic and societal data.</a:t>
            </a:r>
          </a:p>
          <a:p>
            <a:pPr marL="233363" lvl="0" indent="-233363" fontAlgn="base">
              <a:lnSpc>
                <a:spcPct val="150000"/>
              </a:lnSpc>
              <a:spcBef>
                <a:spcPct val="0"/>
              </a:spcBef>
              <a:spcAft>
                <a:spcPts val="600"/>
              </a:spcAft>
              <a:buClr>
                <a:schemeClr val="accent2"/>
              </a:buClr>
              <a:buFont typeface="Wingdings" pitchFamily="2" charset="2"/>
              <a:buChar char="§"/>
            </a:pPr>
            <a:r>
              <a:rPr lang="en-US" sz="1600" dirty="0" smtClean="0"/>
              <a:t>The major categories of </a:t>
            </a:r>
            <a:r>
              <a:rPr lang="en-US" sz="1600" dirty="0" err="1" smtClean="0"/>
              <a:t>Qlik</a:t>
            </a:r>
            <a:r>
              <a:rPr lang="en-US" sz="1600" dirty="0" smtClean="0"/>
              <a:t> </a:t>
            </a:r>
            <a:r>
              <a:rPr lang="en-US" sz="1600" dirty="0" err="1" smtClean="0"/>
              <a:t>DataMarket</a:t>
            </a:r>
            <a:r>
              <a:rPr lang="en-US" sz="1600" dirty="0" smtClean="0"/>
              <a:t> are:</a:t>
            </a:r>
          </a:p>
          <a:p>
            <a:pPr lvl="1">
              <a:buFont typeface="Wingdings" pitchFamily="2" charset="2"/>
              <a:buChar char="§"/>
            </a:pPr>
            <a:r>
              <a:rPr lang="en-US" sz="1600" dirty="0" smtClean="0"/>
              <a:t>Business: The most relevant data on firms and establishments, both locally and nationwide.</a:t>
            </a:r>
          </a:p>
          <a:p>
            <a:pPr lvl="1">
              <a:buFont typeface="Wingdings" pitchFamily="2" charset="2"/>
              <a:buChar char="§"/>
            </a:pPr>
            <a:r>
              <a:rPr lang="en-US" sz="1600" dirty="0" smtClean="0"/>
              <a:t>Demographics: Detailed population data for North America, Europe and the rest of the world.</a:t>
            </a:r>
          </a:p>
          <a:p>
            <a:pPr marL="233363" lvl="0" indent="-233363" fontAlgn="base">
              <a:lnSpc>
                <a:spcPct val="150000"/>
              </a:lnSpc>
              <a:spcBef>
                <a:spcPct val="0"/>
              </a:spcBef>
              <a:spcAft>
                <a:spcPts val="600"/>
              </a:spcAft>
              <a:buClr>
                <a:schemeClr val="accent2"/>
              </a:buClr>
              <a:buFont typeface="Wingdings" pitchFamily="2" charset="2"/>
              <a:buChar char="§"/>
            </a:pPr>
            <a:endParaRPr kumimoji="0" lang="en-US" sz="1600" b="0" i="0" u="none" strike="noStrike" kern="1200" cap="none" spc="0" normalizeH="0" baseline="0" noProof="0" dirty="0" smtClean="0">
              <a:ln>
                <a:noFill/>
              </a:ln>
              <a:solidFill>
                <a:schemeClr val="tx1">
                  <a:lumMod val="95000"/>
                  <a:lumOff val="5000"/>
                </a:schemeClr>
              </a:solidFill>
              <a:effectLst/>
              <a:uLnTx/>
              <a:uFillTx/>
              <a:latin typeface="Arial" pitchFamily="34" charset="0"/>
              <a:ea typeface="+mn-ea"/>
              <a:cs typeface="Arial" pitchFamily="34" charset="0"/>
            </a:endParaRPr>
          </a:p>
          <a:p>
            <a:pPr marL="233363" marR="0" lvl="0" indent="-233363" algn="l" defTabSz="914400" rtl="0" eaLnBrk="1" fontAlgn="base" latinLnBrk="0" hangingPunct="1">
              <a:lnSpc>
                <a:spcPct val="100000"/>
              </a:lnSpc>
              <a:spcBef>
                <a:spcPct val="0"/>
              </a:spcBef>
              <a:spcAft>
                <a:spcPts val="600"/>
              </a:spcAft>
              <a:buClr>
                <a:schemeClr val="accent2"/>
              </a:buClr>
              <a:buSzTx/>
              <a:buFont typeface="Wingdings" pitchFamily="2" charset="2"/>
              <a:buNone/>
              <a:tabLst/>
              <a:defRPr/>
            </a:pPr>
            <a:endParaRPr kumimoji="0" lang="en-US" sz="16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endParaRPr>
          </a:p>
          <a:p>
            <a:pPr marL="233363" marR="0" lvl="0" indent="-233363" algn="l" defTabSz="914400" rtl="0" eaLnBrk="1" fontAlgn="base" latinLnBrk="0" hangingPunct="1">
              <a:lnSpc>
                <a:spcPct val="100000"/>
              </a:lnSpc>
              <a:spcBef>
                <a:spcPct val="0"/>
              </a:spcBef>
              <a:spcAft>
                <a:spcPts val="600"/>
              </a:spcAft>
              <a:buClr>
                <a:schemeClr val="accent2"/>
              </a:buClr>
              <a:buSzTx/>
              <a:buFont typeface="Wingdings" pitchFamily="2" charset="2"/>
              <a:buChar char="§"/>
              <a:tabLst/>
              <a:defRPr/>
            </a:pPr>
            <a:endParaRPr kumimoji="0" lang="en-US" sz="16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endParaRPr>
          </a:p>
          <a:p>
            <a:pPr marL="233363" marR="0" lvl="0" indent="-233363" algn="l" defTabSz="914400" rtl="0" eaLnBrk="1" fontAlgn="base" latinLnBrk="0" hangingPunct="1">
              <a:lnSpc>
                <a:spcPct val="100000"/>
              </a:lnSpc>
              <a:spcBef>
                <a:spcPct val="0"/>
              </a:spcBef>
              <a:spcAft>
                <a:spcPts val="600"/>
              </a:spcAft>
              <a:buClr>
                <a:schemeClr val="accent2"/>
              </a:buClr>
              <a:buSzTx/>
              <a:buFont typeface="Wingdings" pitchFamily="2" charset="2"/>
              <a:buChar char="§"/>
              <a:tabLst/>
              <a:defRPr/>
            </a:pPr>
            <a:endParaRPr kumimoji="0" lang="en-US" sz="16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endParaRPr>
          </a:p>
          <a:p>
            <a:pPr marL="233363" marR="0" lvl="0" indent="-233363" algn="l" defTabSz="914400" rtl="0" eaLnBrk="1" fontAlgn="base" latinLnBrk="0" hangingPunct="1">
              <a:lnSpc>
                <a:spcPct val="100000"/>
              </a:lnSpc>
              <a:spcBef>
                <a:spcPct val="0"/>
              </a:spcBef>
              <a:spcAft>
                <a:spcPts val="600"/>
              </a:spcAft>
              <a:buClr>
                <a:schemeClr val="accent2"/>
              </a:buClr>
              <a:buSzTx/>
              <a:buFont typeface="Wingdings" pitchFamily="2" charset="2"/>
              <a:buChar char="§"/>
              <a:tabLst/>
              <a:defRPr/>
            </a:pPr>
            <a:endParaRPr kumimoji="0" lang="en-US" sz="16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endParaRPr>
          </a:p>
          <a:p>
            <a:pPr marL="233363" marR="0" lvl="0" indent="-233363" algn="l" defTabSz="914400" rtl="0" eaLnBrk="1" fontAlgn="base" latinLnBrk="0" hangingPunct="1">
              <a:lnSpc>
                <a:spcPct val="100000"/>
              </a:lnSpc>
              <a:spcBef>
                <a:spcPct val="0"/>
              </a:spcBef>
              <a:spcAft>
                <a:spcPts val="600"/>
              </a:spcAft>
              <a:buClr>
                <a:schemeClr val="accent2"/>
              </a:buClr>
              <a:buSzTx/>
              <a:buFont typeface="Wingdings" pitchFamily="2" charset="2"/>
              <a:buChar char="§"/>
              <a:tabLst/>
              <a:defRPr/>
            </a:pPr>
            <a:endParaRPr kumimoji="0" lang="en-US" sz="1600" b="0" i="0" u="none" strike="noStrike" kern="1200" cap="none" spc="0" normalizeH="0" baseline="0" noProof="0" dirty="0">
              <a:ln>
                <a:noFill/>
              </a:ln>
              <a:solidFill>
                <a:schemeClr val="tx1"/>
              </a:solidFill>
              <a:effectLst/>
              <a:uLnTx/>
              <a:uFillTx/>
              <a:latin typeface="Arial" pitchFamily="34" charset="0"/>
              <a:ea typeface="+mn-ea"/>
              <a:cs typeface="Arial" pitchFamily="34"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sz="2800" b="0" dirty="0" smtClean="0">
                <a:latin typeface="+mn-lt"/>
                <a:ea typeface="+mn-ea"/>
                <a:cs typeface="Calibri" pitchFamily="34" charset="0"/>
              </a:rPr>
              <a:t>Qlik Data Market (Contd..)</a:t>
            </a:r>
            <a:endParaRPr lang="en-US" sz="2800" b="0" dirty="0">
              <a:latin typeface="+mn-lt"/>
              <a:ea typeface="+mn-ea"/>
              <a:cs typeface="Calibri" pitchFamily="34" charset="0"/>
            </a:endParaRPr>
          </a:p>
        </p:txBody>
      </p:sp>
      <p:sp>
        <p:nvSpPr>
          <p:cNvPr id="3" name="Content Placeholder 2"/>
          <p:cNvSpPr>
            <a:spLocks noGrp="1"/>
          </p:cNvSpPr>
          <p:nvPr>
            <p:ph idx="1"/>
          </p:nvPr>
        </p:nvSpPr>
        <p:spPr>
          <a:xfrm>
            <a:off x="320040" y="977722"/>
            <a:ext cx="8503920" cy="1985159"/>
          </a:xfrm>
        </p:spPr>
        <p:txBody>
          <a:bodyPr/>
          <a:lstStyle/>
          <a:p>
            <a:pPr>
              <a:lnSpc>
                <a:spcPct val="150000"/>
              </a:lnSpc>
            </a:pPr>
            <a:endParaRPr lang="en-US" dirty="0" smtClean="0">
              <a:solidFill>
                <a:schemeClr val="tx1">
                  <a:lumMod val="95000"/>
                  <a:lumOff val="5000"/>
                </a:schemeClr>
              </a:solidFill>
            </a:endParaRPr>
          </a:p>
          <a:p>
            <a:pPr>
              <a:buNone/>
            </a:pPr>
            <a:endParaRPr lang="en-US" dirty="0" smtClean="0"/>
          </a:p>
          <a:p>
            <a:endParaRPr lang="en-US" dirty="0" smtClean="0"/>
          </a:p>
          <a:p>
            <a:endParaRPr lang="en-US" dirty="0" smtClean="0"/>
          </a:p>
          <a:p>
            <a:endParaRPr lang="en-US" dirty="0"/>
          </a:p>
          <a:p>
            <a:endParaRPr lang="en-US" dirty="0"/>
          </a:p>
        </p:txBody>
      </p:sp>
      <p:pic>
        <p:nvPicPr>
          <p:cNvPr id="4" name="Picture 2"/>
          <p:cNvPicPr>
            <a:picLocks noChangeAspect="1" noChangeArrowheads="1"/>
          </p:cNvPicPr>
          <p:nvPr/>
        </p:nvPicPr>
        <p:blipFill>
          <a:blip r:embed="rId2" cstate="print"/>
          <a:srcRect/>
          <a:stretch>
            <a:fillRect/>
          </a:stretch>
        </p:blipFill>
        <p:spPr bwMode="auto">
          <a:xfrm>
            <a:off x="320042" y="3209104"/>
            <a:ext cx="4160521" cy="3048011"/>
          </a:xfrm>
          <a:prstGeom prst="rect">
            <a:avLst/>
          </a:prstGeom>
          <a:noFill/>
          <a:ln w="9525">
            <a:noFill/>
            <a:miter lim="800000"/>
            <a:headEnd/>
            <a:tailEnd/>
          </a:ln>
        </p:spPr>
      </p:pic>
      <p:pic>
        <p:nvPicPr>
          <p:cNvPr id="5" name="Picture 3"/>
          <p:cNvPicPr>
            <a:picLocks noChangeAspect="1" noChangeArrowheads="1"/>
          </p:cNvPicPr>
          <p:nvPr/>
        </p:nvPicPr>
        <p:blipFill>
          <a:blip r:embed="rId3" cstate="print"/>
          <a:srcRect/>
          <a:stretch>
            <a:fillRect/>
          </a:stretch>
        </p:blipFill>
        <p:spPr bwMode="auto">
          <a:xfrm>
            <a:off x="4650377" y="3209104"/>
            <a:ext cx="3964577" cy="3048011"/>
          </a:xfrm>
          <a:prstGeom prst="rect">
            <a:avLst/>
          </a:prstGeom>
          <a:noFill/>
          <a:ln w="9525">
            <a:noFill/>
            <a:miter lim="800000"/>
            <a:headEnd/>
            <a:tailEnd/>
          </a:ln>
        </p:spPr>
      </p:pic>
      <p:sp>
        <p:nvSpPr>
          <p:cNvPr id="10" name="Content Placeholder 2"/>
          <p:cNvSpPr txBox="1">
            <a:spLocks/>
          </p:cNvSpPr>
          <p:nvPr/>
        </p:nvSpPr>
        <p:spPr>
          <a:xfrm>
            <a:off x="320040" y="977722"/>
            <a:ext cx="8503920" cy="1538883"/>
          </a:xfrm>
          <a:prstGeom prst="rect">
            <a:avLst/>
          </a:prstGeom>
          <a:noFill/>
          <a:ln w="9525" algn="ctr">
            <a:noFill/>
            <a:miter lim="800000"/>
            <a:headEnd/>
            <a:tailEnd/>
          </a:ln>
          <a:effectLst/>
        </p:spPr>
        <p:txBody>
          <a:bodyPr vert="horz" wrap="square" lIns="0" tIns="0" rIns="0" bIns="0" numCol="1" anchor="t" anchorCtr="0" compatLnSpc="1">
            <a:prstTxWarp prst="textNoShape">
              <a:avLst/>
            </a:prstTxWarp>
            <a:spAutoFit/>
          </a:bodyPr>
          <a:lstStyle/>
          <a:p>
            <a:pPr marL="233363" marR="0" lvl="0" indent="-233363" algn="l" defTabSz="914400" rtl="0" eaLnBrk="1" fontAlgn="base" latinLnBrk="0" hangingPunct="1">
              <a:lnSpc>
                <a:spcPct val="100000"/>
              </a:lnSpc>
              <a:spcBef>
                <a:spcPct val="0"/>
              </a:spcBef>
              <a:spcAft>
                <a:spcPts val="600"/>
              </a:spcAft>
              <a:buClr>
                <a:schemeClr val="accent2"/>
              </a:buClr>
              <a:buSzTx/>
              <a:buFont typeface="Wingdings" pitchFamily="2" charset="2"/>
              <a:buNone/>
              <a:tabLst/>
              <a:defRPr/>
            </a:pPr>
            <a:endParaRPr kumimoji="0" lang="en-US" sz="16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endParaRPr>
          </a:p>
          <a:p>
            <a:pPr marL="233363" marR="0" lvl="0" indent="-233363" algn="l" defTabSz="914400" rtl="0" eaLnBrk="1" fontAlgn="base" latinLnBrk="0" hangingPunct="1">
              <a:lnSpc>
                <a:spcPct val="100000"/>
              </a:lnSpc>
              <a:spcBef>
                <a:spcPct val="0"/>
              </a:spcBef>
              <a:spcAft>
                <a:spcPts val="600"/>
              </a:spcAft>
              <a:buClr>
                <a:schemeClr val="accent2"/>
              </a:buClr>
              <a:buSzTx/>
              <a:buFont typeface="Wingdings" pitchFamily="2" charset="2"/>
              <a:buChar char="§"/>
              <a:tabLst/>
              <a:defRPr/>
            </a:pPr>
            <a:endParaRPr kumimoji="0" lang="en-US" sz="16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endParaRPr>
          </a:p>
          <a:p>
            <a:pPr marL="233363" marR="0" lvl="0" indent="-233363" algn="l" defTabSz="914400" rtl="0" eaLnBrk="1" fontAlgn="base" latinLnBrk="0" hangingPunct="1">
              <a:lnSpc>
                <a:spcPct val="100000"/>
              </a:lnSpc>
              <a:spcBef>
                <a:spcPct val="0"/>
              </a:spcBef>
              <a:spcAft>
                <a:spcPts val="600"/>
              </a:spcAft>
              <a:buClr>
                <a:schemeClr val="accent2"/>
              </a:buClr>
              <a:buSzTx/>
              <a:buFont typeface="Wingdings" pitchFamily="2" charset="2"/>
              <a:buChar char="§"/>
              <a:tabLst/>
              <a:defRPr/>
            </a:pPr>
            <a:endParaRPr kumimoji="0" lang="en-US" sz="16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endParaRPr>
          </a:p>
          <a:p>
            <a:pPr marL="233363" marR="0" lvl="0" indent="-233363" algn="l" defTabSz="914400" rtl="0" eaLnBrk="1" fontAlgn="base" latinLnBrk="0" hangingPunct="1">
              <a:lnSpc>
                <a:spcPct val="100000"/>
              </a:lnSpc>
              <a:spcBef>
                <a:spcPct val="0"/>
              </a:spcBef>
              <a:spcAft>
                <a:spcPts val="600"/>
              </a:spcAft>
              <a:buClr>
                <a:schemeClr val="accent2"/>
              </a:buClr>
              <a:buSzTx/>
              <a:buFont typeface="Wingdings" pitchFamily="2" charset="2"/>
              <a:buChar char="§"/>
              <a:tabLst/>
              <a:defRPr/>
            </a:pPr>
            <a:endParaRPr kumimoji="0" lang="en-US" sz="16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endParaRPr>
          </a:p>
          <a:p>
            <a:pPr marL="233363" marR="0" lvl="0" indent="-233363" algn="l" defTabSz="914400" rtl="0" eaLnBrk="1" fontAlgn="base" latinLnBrk="0" hangingPunct="1">
              <a:lnSpc>
                <a:spcPct val="100000"/>
              </a:lnSpc>
              <a:spcBef>
                <a:spcPct val="0"/>
              </a:spcBef>
              <a:spcAft>
                <a:spcPts val="600"/>
              </a:spcAft>
              <a:buClr>
                <a:schemeClr val="accent2"/>
              </a:buClr>
              <a:buSzTx/>
              <a:buFont typeface="Wingdings" pitchFamily="2" charset="2"/>
              <a:buChar char="§"/>
              <a:tabLst/>
              <a:defRPr/>
            </a:pPr>
            <a:endParaRPr kumimoji="0" lang="en-US" sz="1600" b="0" i="0" u="none" strike="noStrike" kern="1200" cap="none" spc="0" normalizeH="0" baseline="0" noProof="0" dirty="0">
              <a:ln>
                <a:noFill/>
              </a:ln>
              <a:solidFill>
                <a:schemeClr val="tx1"/>
              </a:solidFill>
              <a:effectLst/>
              <a:uLnTx/>
              <a:uFillTx/>
              <a:latin typeface="Arial" pitchFamily="34" charset="0"/>
              <a:ea typeface="+mn-ea"/>
              <a:cs typeface="Arial" pitchFamily="34" charset="0"/>
            </a:endParaRPr>
          </a:p>
        </p:txBody>
      </p:sp>
      <p:sp>
        <p:nvSpPr>
          <p:cNvPr id="7" name="Rectangle 6"/>
          <p:cNvSpPr/>
          <p:nvPr/>
        </p:nvSpPr>
        <p:spPr>
          <a:xfrm>
            <a:off x="320040" y="900777"/>
            <a:ext cx="8503920" cy="2308324"/>
          </a:xfrm>
          <a:prstGeom prst="rect">
            <a:avLst/>
          </a:prstGeom>
        </p:spPr>
        <p:txBody>
          <a:bodyPr wrap="square">
            <a:spAutoFit/>
          </a:bodyPr>
          <a:lstStyle/>
          <a:p>
            <a:pPr lvl="1">
              <a:buFont typeface="Wingdings" pitchFamily="2" charset="2"/>
              <a:buChar char="§"/>
            </a:pPr>
            <a:r>
              <a:rPr lang="en-US" sz="1600" dirty="0" smtClean="0"/>
              <a:t>Weather: Current and historical weather conditions for major locations around the world.</a:t>
            </a:r>
          </a:p>
          <a:p>
            <a:pPr lvl="1">
              <a:buFont typeface="Wingdings" pitchFamily="2" charset="2"/>
              <a:buChar char="§"/>
            </a:pPr>
            <a:r>
              <a:rPr lang="en-US" sz="1600" dirty="0" smtClean="0"/>
              <a:t>Currency: Foreign exchange rates for major world currencies, updated daily.</a:t>
            </a:r>
          </a:p>
          <a:p>
            <a:pPr lvl="1">
              <a:buFont typeface="Wingdings" pitchFamily="2" charset="2"/>
              <a:buChar char="§"/>
            </a:pPr>
            <a:r>
              <a:rPr lang="en-US" sz="1600" dirty="0" smtClean="0"/>
              <a:t>Society: Major socioeconomic data on wages, unemployment and poverty.</a:t>
            </a:r>
          </a:p>
          <a:p>
            <a:pPr lvl="1">
              <a:buFont typeface="Wingdings" pitchFamily="2" charset="2"/>
              <a:buChar char="§"/>
            </a:pPr>
            <a:r>
              <a:rPr lang="en-US" sz="1600" dirty="0" smtClean="0"/>
              <a:t>Economy: Major economic indicators featuring data on GDP, prices, education and environment.</a:t>
            </a:r>
          </a:p>
          <a:p>
            <a:pPr lvl="1"/>
            <a:endParaRPr lang="en-US" sz="1600" dirty="0" smtClean="0"/>
          </a:p>
          <a:p>
            <a:r>
              <a:rPr lang="en-US" sz="1600" dirty="0" smtClean="0"/>
              <a:t>Some </a:t>
            </a:r>
            <a:r>
              <a:rPr lang="en-US" sz="1600" dirty="0" err="1" smtClean="0"/>
              <a:t>Qlik</a:t>
            </a:r>
            <a:r>
              <a:rPr lang="en-US" sz="1600" dirty="0" smtClean="0"/>
              <a:t> </a:t>
            </a:r>
            <a:r>
              <a:rPr lang="en-US" sz="1600" dirty="0" err="1" smtClean="0"/>
              <a:t>DataMarket</a:t>
            </a:r>
            <a:r>
              <a:rPr lang="en-US" sz="1600" dirty="0" smtClean="0"/>
              <a:t> data is available for free. Data in the Essentials package is available for a subscription fee.</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sz="3200" dirty="0" smtClean="0"/>
              <a:t> </a:t>
            </a:r>
            <a:endParaRPr lang="en-US" sz="3200" dirty="0"/>
          </a:p>
        </p:txBody>
      </p:sp>
      <p:sp>
        <p:nvSpPr>
          <p:cNvPr id="4" name="Content Placeholder 2"/>
          <p:cNvSpPr>
            <a:spLocks noGrp="1"/>
          </p:cNvSpPr>
          <p:nvPr>
            <p:ph idx="1"/>
          </p:nvPr>
        </p:nvSpPr>
        <p:spPr>
          <a:xfrm>
            <a:off x="298519" y="1494766"/>
            <a:ext cx="8538553" cy="3016210"/>
          </a:xfrm>
        </p:spPr>
        <p:txBody>
          <a:bodyPr/>
          <a:lstStyle/>
          <a:p>
            <a:pPr lvl="0">
              <a:buNone/>
            </a:pPr>
            <a:endParaRPr lang="sv-SE" sz="3600" b="1" dirty="0" smtClean="0">
              <a:solidFill>
                <a:schemeClr val="tx1"/>
              </a:solidFill>
              <a:latin typeface="Calibri" pitchFamily="34" charset="0"/>
              <a:cs typeface="Calibri" pitchFamily="34" charset="0"/>
            </a:endParaRPr>
          </a:p>
          <a:p>
            <a:pPr lvl="0">
              <a:buNone/>
            </a:pPr>
            <a:endParaRPr lang="sv-SE" sz="3600" b="1" dirty="0" smtClean="0">
              <a:solidFill>
                <a:schemeClr val="tx1"/>
              </a:solidFill>
              <a:latin typeface="Calibri" pitchFamily="34" charset="0"/>
              <a:cs typeface="Calibri" pitchFamily="34" charset="0"/>
            </a:endParaRPr>
          </a:p>
          <a:p>
            <a:pPr lvl="0">
              <a:buNone/>
            </a:pPr>
            <a:endParaRPr lang="sv-SE" sz="3600" b="1" dirty="0" smtClean="0">
              <a:solidFill>
                <a:schemeClr val="tx1"/>
              </a:solidFill>
              <a:latin typeface="Calibri" pitchFamily="34" charset="0"/>
              <a:cs typeface="Calibri" pitchFamily="34" charset="0"/>
            </a:endParaRPr>
          </a:p>
          <a:p>
            <a:pPr lvl="0" algn="ctr">
              <a:buNone/>
            </a:pPr>
            <a:r>
              <a:rPr lang="sv-SE" sz="3600" b="1" dirty="0" smtClean="0">
                <a:solidFill>
                  <a:schemeClr val="tx1"/>
                </a:solidFill>
                <a:latin typeface="Calibri" pitchFamily="34" charset="0"/>
                <a:cs typeface="Calibri" pitchFamily="34" charset="0"/>
              </a:rPr>
              <a:t>Thank You</a:t>
            </a:r>
            <a:endParaRPr lang="sv-SE" sz="3600" dirty="0" smtClean="0">
              <a:solidFill>
                <a:schemeClr val="tx1"/>
              </a:solidFill>
              <a:latin typeface="Calibri" pitchFamily="34" charset="0"/>
              <a:cs typeface="Calibri" pitchFamily="34" charset="0"/>
            </a:endParaRPr>
          </a:p>
          <a:p>
            <a:endParaRPr lang="en-US" sz="3200" dirty="0">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 y="25263"/>
            <a:ext cx="8928336" cy="613092"/>
          </a:xfrm>
        </p:spPr>
        <p:txBody>
          <a:bodyPr/>
          <a:lstStyle/>
          <a:p>
            <a:pPr marL="457200" indent="-457200" algn="r">
              <a:lnSpc>
                <a:spcPct val="150000"/>
              </a:lnSpc>
            </a:pPr>
            <a:r>
              <a:rPr lang="en-US" sz="2800" b="0" dirty="0" smtClean="0">
                <a:cs typeface="Calibri" pitchFamily="34" charset="0"/>
              </a:rPr>
              <a:t>Step by Step Process to Create an App</a:t>
            </a:r>
          </a:p>
        </p:txBody>
      </p:sp>
      <p:sp>
        <p:nvSpPr>
          <p:cNvPr id="3" name="Content Placeholder 2"/>
          <p:cNvSpPr>
            <a:spLocks noGrp="1"/>
          </p:cNvSpPr>
          <p:nvPr>
            <p:ph idx="1"/>
          </p:nvPr>
        </p:nvSpPr>
        <p:spPr>
          <a:xfrm>
            <a:off x="320040" y="977724"/>
            <a:ext cx="8503920" cy="6494085"/>
          </a:xfrm>
        </p:spPr>
        <p:txBody>
          <a:bodyPr/>
          <a:lstStyle/>
          <a:p>
            <a:pPr>
              <a:lnSpc>
                <a:spcPct val="150000"/>
              </a:lnSpc>
            </a:pPr>
            <a:r>
              <a:rPr lang="en-US" dirty="0">
                <a:solidFill>
                  <a:schemeClr val="tx2">
                    <a:lumMod val="50000"/>
                  </a:schemeClr>
                </a:solidFill>
                <a:latin typeface="+mn-lt"/>
                <a:cs typeface="+mn-cs"/>
              </a:rPr>
              <a:t>The app is at the core of Qlik Sense. An app is loaded with data, and the visualizations the app contains allow you and your colleagues to explore the data.</a:t>
            </a:r>
          </a:p>
          <a:p>
            <a:pPr>
              <a:lnSpc>
                <a:spcPct val="150000"/>
              </a:lnSpc>
            </a:pPr>
            <a:r>
              <a:rPr lang="en-US" dirty="0">
                <a:solidFill>
                  <a:schemeClr val="tx2">
                    <a:lumMod val="50000"/>
                  </a:schemeClr>
                </a:solidFill>
                <a:latin typeface="+mn-lt"/>
                <a:cs typeface="+mn-cs"/>
              </a:rPr>
              <a:t>The first thing you need to do when building an app is to create an empty placeholder for it. You create the app placeholder from the hub.</a:t>
            </a:r>
          </a:p>
          <a:p>
            <a:endParaRPr lang="en-US" dirty="0" smtClean="0">
              <a:solidFill>
                <a:schemeClr val="tx1">
                  <a:lumMod val="95000"/>
                  <a:lumOff val="5000"/>
                </a:schemeClr>
              </a:solidFill>
            </a:endParaRPr>
          </a:p>
          <a:p>
            <a:pPr>
              <a:buNone/>
            </a:pPr>
            <a:r>
              <a:rPr lang="en-US" dirty="0">
                <a:solidFill>
                  <a:schemeClr val="tx1">
                    <a:lumMod val="95000"/>
                    <a:lumOff val="5000"/>
                  </a:schemeClr>
                </a:solidFill>
              </a:rPr>
              <a:t>Do the following</a:t>
            </a:r>
            <a:r>
              <a:rPr lang="en-US" dirty="0" smtClean="0">
                <a:solidFill>
                  <a:schemeClr val="tx1">
                    <a:lumMod val="95000"/>
                    <a:lumOff val="5000"/>
                  </a:schemeClr>
                </a:solidFill>
              </a:rPr>
              <a:t>:</a:t>
            </a:r>
          </a:p>
          <a:p>
            <a:pPr marL="342900" indent="-342900">
              <a:lnSpc>
                <a:spcPct val="150000"/>
              </a:lnSpc>
              <a:buFont typeface="+mj-lt"/>
              <a:buAutoNum type="arabicPeriod"/>
            </a:pPr>
            <a:r>
              <a:rPr lang="en-US" dirty="0">
                <a:solidFill>
                  <a:schemeClr val="tx2">
                    <a:lumMod val="50000"/>
                  </a:schemeClr>
                </a:solidFill>
                <a:latin typeface="+mn-lt"/>
                <a:cs typeface="+mn-cs"/>
              </a:rPr>
              <a:t>Click </a:t>
            </a:r>
            <a:r>
              <a:rPr lang="en-US" b="1" dirty="0">
                <a:solidFill>
                  <a:schemeClr val="tx1">
                    <a:lumMod val="95000"/>
                    <a:lumOff val="5000"/>
                  </a:schemeClr>
                </a:solidFill>
              </a:rPr>
              <a:t>Create new app</a:t>
            </a:r>
            <a:r>
              <a:rPr lang="en-US" dirty="0">
                <a:solidFill>
                  <a:schemeClr val="tx1">
                    <a:lumMod val="95000"/>
                    <a:lumOff val="5000"/>
                  </a:schemeClr>
                </a:solidFill>
              </a:rPr>
              <a:t> </a:t>
            </a:r>
            <a:r>
              <a:rPr lang="en-US" dirty="0">
                <a:solidFill>
                  <a:schemeClr val="tx2">
                    <a:lumMod val="50000"/>
                  </a:schemeClr>
                </a:solidFill>
                <a:latin typeface="+mn-lt"/>
                <a:cs typeface="+mn-cs"/>
              </a:rPr>
              <a:t>in the hub.</a:t>
            </a:r>
          </a:p>
          <a:p>
            <a:pPr marL="342900" indent="-342900">
              <a:lnSpc>
                <a:spcPct val="150000"/>
              </a:lnSpc>
              <a:buFont typeface="+mj-lt"/>
              <a:buAutoNum type="arabicPeriod"/>
            </a:pPr>
            <a:r>
              <a:rPr lang="en-US" dirty="0">
                <a:solidFill>
                  <a:schemeClr val="tx2">
                    <a:lumMod val="50000"/>
                  </a:schemeClr>
                </a:solidFill>
                <a:latin typeface="+mn-lt"/>
                <a:cs typeface="+mn-cs"/>
              </a:rPr>
              <a:t>Give your app a name.</a:t>
            </a:r>
          </a:p>
          <a:p>
            <a:pPr marL="342900" indent="-342900">
              <a:lnSpc>
                <a:spcPct val="150000"/>
              </a:lnSpc>
              <a:buFont typeface="+mj-lt"/>
              <a:buAutoNum type="arabicPeriod"/>
            </a:pPr>
            <a:r>
              <a:rPr lang="en-US" dirty="0">
                <a:solidFill>
                  <a:schemeClr val="tx2">
                    <a:lumMod val="50000"/>
                  </a:schemeClr>
                </a:solidFill>
                <a:latin typeface="+mn-lt"/>
                <a:cs typeface="+mn-cs"/>
              </a:rPr>
              <a:t>Click </a:t>
            </a:r>
            <a:r>
              <a:rPr lang="en-US" b="1" dirty="0">
                <a:solidFill>
                  <a:schemeClr val="tx2">
                    <a:lumMod val="50000"/>
                  </a:schemeClr>
                </a:solidFill>
                <a:latin typeface="+mn-lt"/>
                <a:cs typeface="+mn-cs"/>
              </a:rPr>
              <a:t>Create</a:t>
            </a:r>
            <a:r>
              <a:rPr lang="en-US" dirty="0">
                <a:solidFill>
                  <a:schemeClr val="tx2">
                    <a:lumMod val="50000"/>
                  </a:schemeClr>
                </a:solidFill>
                <a:latin typeface="+mn-lt"/>
                <a:cs typeface="+mn-cs"/>
              </a:rPr>
              <a:t>. The app is created.</a:t>
            </a:r>
          </a:p>
          <a:p>
            <a:pPr marL="342900" indent="-342900">
              <a:lnSpc>
                <a:spcPct val="150000"/>
              </a:lnSpc>
              <a:buFont typeface="+mj-lt"/>
              <a:buAutoNum type="arabicPeriod"/>
            </a:pPr>
            <a:r>
              <a:rPr lang="en-US" dirty="0">
                <a:solidFill>
                  <a:schemeClr val="tx2">
                    <a:lumMod val="50000"/>
                  </a:schemeClr>
                </a:solidFill>
                <a:latin typeface="+mn-lt"/>
                <a:cs typeface="+mn-cs"/>
              </a:rPr>
              <a:t>Click </a:t>
            </a:r>
            <a:r>
              <a:rPr lang="en-US" b="1" dirty="0">
                <a:solidFill>
                  <a:schemeClr val="tx2">
                    <a:lumMod val="50000"/>
                  </a:schemeClr>
                </a:solidFill>
                <a:latin typeface="+mn-lt"/>
                <a:cs typeface="+mn-cs"/>
              </a:rPr>
              <a:t>Open app</a:t>
            </a:r>
            <a:r>
              <a:rPr lang="en-US" dirty="0">
                <a:solidFill>
                  <a:schemeClr val="tx2">
                    <a:lumMod val="50000"/>
                  </a:schemeClr>
                </a:solidFill>
                <a:latin typeface="+mn-lt"/>
                <a:cs typeface="+mn-cs"/>
              </a:rPr>
              <a:t>.</a:t>
            </a:r>
          </a:p>
          <a:p>
            <a:pPr>
              <a:lnSpc>
                <a:spcPct val="150000"/>
              </a:lnSpc>
              <a:buNone/>
            </a:pPr>
            <a:r>
              <a:rPr lang="en-US" dirty="0">
                <a:solidFill>
                  <a:schemeClr val="tx2">
                    <a:lumMod val="50000"/>
                  </a:schemeClr>
                </a:solidFill>
                <a:latin typeface="+mn-lt"/>
                <a:cs typeface="+mn-cs"/>
              </a:rPr>
              <a:t>	The app opens in the app overview. </a:t>
            </a:r>
          </a:p>
          <a:p>
            <a:pPr>
              <a:lnSpc>
                <a:spcPct val="150000"/>
              </a:lnSpc>
              <a:buNone/>
            </a:pPr>
            <a:r>
              <a:rPr lang="en-US" dirty="0">
                <a:solidFill>
                  <a:schemeClr val="tx2">
                    <a:lumMod val="50000"/>
                  </a:schemeClr>
                </a:solidFill>
                <a:latin typeface="+mn-lt"/>
                <a:cs typeface="+mn-cs"/>
              </a:rPr>
              <a:t>	The next step is to load data into the new app</a:t>
            </a:r>
          </a:p>
          <a:p>
            <a:pPr>
              <a:buNone/>
            </a:pPr>
            <a:endParaRPr lang="en-US" dirty="0" smtClean="0"/>
          </a:p>
          <a:p>
            <a:endParaRPr lang="en-US" dirty="0" smtClean="0"/>
          </a:p>
          <a:p>
            <a:endParaRPr lang="en-US" dirty="0" smtClean="0"/>
          </a:p>
          <a:p>
            <a:endParaRPr lang="en-US" dirty="0"/>
          </a:p>
          <a:p>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9" name="Picture 3"/>
          <p:cNvPicPr>
            <a:picLocks noChangeAspect="1" noChangeArrowheads="1"/>
          </p:cNvPicPr>
          <p:nvPr/>
        </p:nvPicPr>
        <p:blipFill>
          <a:blip r:embed="rId2" cstate="print"/>
          <a:srcRect/>
          <a:stretch>
            <a:fillRect/>
          </a:stretch>
        </p:blipFill>
        <p:spPr bwMode="auto">
          <a:xfrm>
            <a:off x="261260" y="898986"/>
            <a:ext cx="4005943" cy="2415719"/>
          </a:xfrm>
          <a:prstGeom prst="rect">
            <a:avLst/>
          </a:prstGeom>
          <a:noFill/>
          <a:ln w="9525">
            <a:noFill/>
            <a:miter lim="800000"/>
            <a:headEnd/>
            <a:tailEnd/>
          </a:ln>
        </p:spPr>
      </p:pic>
      <p:pic>
        <p:nvPicPr>
          <p:cNvPr id="80900" name="Picture 4"/>
          <p:cNvPicPr>
            <a:picLocks noChangeAspect="1" noChangeArrowheads="1"/>
          </p:cNvPicPr>
          <p:nvPr/>
        </p:nvPicPr>
        <p:blipFill>
          <a:blip r:embed="rId3" cstate="print"/>
          <a:srcRect/>
          <a:stretch>
            <a:fillRect/>
          </a:stretch>
        </p:blipFill>
        <p:spPr bwMode="auto">
          <a:xfrm>
            <a:off x="4508503" y="898981"/>
            <a:ext cx="4214584" cy="2415718"/>
          </a:xfrm>
          <a:prstGeom prst="rect">
            <a:avLst/>
          </a:prstGeom>
          <a:noFill/>
          <a:ln w="9525">
            <a:noFill/>
            <a:miter lim="800000"/>
            <a:headEnd/>
            <a:tailEnd/>
          </a:ln>
        </p:spPr>
      </p:pic>
      <p:sp>
        <p:nvSpPr>
          <p:cNvPr id="5" name="Rectangle 4"/>
          <p:cNvSpPr/>
          <p:nvPr/>
        </p:nvSpPr>
        <p:spPr>
          <a:xfrm>
            <a:off x="290284" y="2"/>
            <a:ext cx="8646682" cy="738664"/>
          </a:xfrm>
          <a:prstGeom prst="rect">
            <a:avLst/>
          </a:prstGeom>
        </p:spPr>
        <p:txBody>
          <a:bodyPr wrap="square">
            <a:spAutoFit/>
          </a:bodyPr>
          <a:lstStyle/>
          <a:p>
            <a:pPr marL="457200" indent="-457200" algn="r" fontAlgn="base">
              <a:lnSpc>
                <a:spcPct val="150000"/>
              </a:lnSpc>
              <a:spcBef>
                <a:spcPct val="0"/>
              </a:spcBef>
              <a:spcAft>
                <a:spcPct val="0"/>
              </a:spcAft>
            </a:pPr>
            <a:r>
              <a:rPr lang="en-US" sz="2800" dirty="0" smtClean="0">
                <a:latin typeface="Arial" pitchFamily="34" charset="0"/>
                <a:ea typeface="+mj-ea"/>
                <a:cs typeface="Calibri" pitchFamily="34" charset="0"/>
              </a:rPr>
              <a:t>Simple App Creation</a:t>
            </a:r>
          </a:p>
        </p:txBody>
      </p:sp>
      <p:pic>
        <p:nvPicPr>
          <p:cNvPr id="79874" name="Picture 2"/>
          <p:cNvPicPr>
            <a:picLocks noChangeAspect="1" noChangeArrowheads="1"/>
          </p:cNvPicPr>
          <p:nvPr/>
        </p:nvPicPr>
        <p:blipFill>
          <a:blip r:embed="rId4" cstate="print"/>
          <a:srcRect/>
          <a:stretch>
            <a:fillRect/>
          </a:stretch>
        </p:blipFill>
        <p:spPr bwMode="auto">
          <a:xfrm>
            <a:off x="261260" y="3543305"/>
            <a:ext cx="4005943" cy="2743201"/>
          </a:xfrm>
          <a:prstGeom prst="rect">
            <a:avLst/>
          </a:prstGeom>
          <a:noFill/>
          <a:ln w="9525">
            <a:noFill/>
            <a:miter lim="800000"/>
            <a:headEnd/>
            <a:tailEnd/>
          </a:ln>
        </p:spPr>
      </p:pic>
      <p:pic>
        <p:nvPicPr>
          <p:cNvPr id="79875" name="Picture 3"/>
          <p:cNvPicPr>
            <a:picLocks noChangeAspect="1" noChangeArrowheads="1"/>
          </p:cNvPicPr>
          <p:nvPr/>
        </p:nvPicPr>
        <p:blipFill>
          <a:blip r:embed="rId5" cstate="print"/>
          <a:srcRect/>
          <a:stretch>
            <a:fillRect/>
          </a:stretch>
        </p:blipFill>
        <p:spPr bwMode="auto">
          <a:xfrm>
            <a:off x="4508503" y="3543299"/>
            <a:ext cx="4214584" cy="690564"/>
          </a:xfrm>
          <a:prstGeom prst="rect">
            <a:avLst/>
          </a:prstGeom>
          <a:noFill/>
          <a:ln w="9525">
            <a:noFill/>
            <a:miter lim="800000"/>
            <a:headEnd/>
            <a:tailEnd/>
          </a:ln>
        </p:spPr>
      </p:pic>
      <p:pic>
        <p:nvPicPr>
          <p:cNvPr id="79877" name="Picture 5"/>
          <p:cNvPicPr>
            <a:picLocks noChangeAspect="1" noChangeArrowheads="1"/>
          </p:cNvPicPr>
          <p:nvPr/>
        </p:nvPicPr>
        <p:blipFill>
          <a:blip r:embed="rId6" cstate="print"/>
          <a:srcRect/>
          <a:stretch>
            <a:fillRect/>
          </a:stretch>
        </p:blipFill>
        <p:spPr bwMode="auto">
          <a:xfrm>
            <a:off x="4508501" y="4354639"/>
            <a:ext cx="2019300" cy="1495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 y="25263"/>
            <a:ext cx="8823957" cy="656224"/>
          </a:xfrm>
        </p:spPr>
        <p:txBody>
          <a:bodyPr/>
          <a:lstStyle/>
          <a:p>
            <a:pPr marL="457200" indent="-457200" algn="r">
              <a:lnSpc>
                <a:spcPct val="150000"/>
              </a:lnSpc>
            </a:pPr>
            <a:r>
              <a:rPr lang="en-US" sz="2800" b="0" dirty="0" smtClean="0">
                <a:latin typeface="+mj-lt"/>
                <a:cs typeface="Calibri" pitchFamily="34" charset="0"/>
              </a:rPr>
              <a:t>Data Load Basic</a:t>
            </a:r>
          </a:p>
        </p:txBody>
      </p:sp>
      <p:sp>
        <p:nvSpPr>
          <p:cNvPr id="3" name="Content Placeholder 2"/>
          <p:cNvSpPr>
            <a:spLocks noGrp="1"/>
          </p:cNvSpPr>
          <p:nvPr>
            <p:ph idx="1"/>
          </p:nvPr>
        </p:nvSpPr>
        <p:spPr>
          <a:xfrm>
            <a:off x="320040" y="977721"/>
            <a:ext cx="8503920" cy="3570208"/>
          </a:xfrm>
        </p:spPr>
        <p:txBody>
          <a:bodyPr/>
          <a:lstStyle/>
          <a:p>
            <a:pPr>
              <a:buFont typeface="Wingdings" pitchFamily="2" charset="2"/>
              <a:buChar char="Ø"/>
            </a:pPr>
            <a:r>
              <a:rPr lang="en-US" b="1" dirty="0" smtClean="0"/>
              <a:t>Selecting </a:t>
            </a:r>
            <a:r>
              <a:rPr lang="en-US" b="1" dirty="0"/>
              <a:t>data fields from files and </a:t>
            </a:r>
            <a:r>
              <a:rPr lang="en-US" b="1" dirty="0" smtClean="0"/>
              <a:t>databases</a:t>
            </a:r>
          </a:p>
          <a:p>
            <a:pPr>
              <a:buNone/>
            </a:pPr>
            <a:r>
              <a:rPr lang="en-US" b="1" dirty="0" smtClean="0"/>
              <a:t>	Selecting </a:t>
            </a:r>
            <a:r>
              <a:rPr lang="en-US" b="1" dirty="0"/>
              <a:t>data from a Microsoft Excel </a:t>
            </a:r>
            <a:r>
              <a:rPr lang="en-US" b="1" dirty="0" smtClean="0"/>
              <a:t>spreadsheet -&gt;</a:t>
            </a:r>
            <a:endParaRPr lang="en-US" b="1" dirty="0"/>
          </a:p>
          <a:p>
            <a:r>
              <a:rPr lang="en-US" dirty="0">
                <a:solidFill>
                  <a:schemeClr val="tx2">
                    <a:lumMod val="50000"/>
                  </a:schemeClr>
                </a:solidFill>
                <a:latin typeface="+mn-lt"/>
                <a:cs typeface="+mn-cs"/>
              </a:rPr>
              <a:t>When you add data from a Microsoft Excel spreadsheet, the file can contain several sheets. Each sheet is loaded as a separate table. An exception is if the sheet has the same field/column structure as another sheet or loaded table, in which case the tables are concatenated.</a:t>
            </a:r>
          </a:p>
          <a:p>
            <a:pPr>
              <a:buNone/>
            </a:pPr>
            <a:endParaRPr lang="en-US" b="1" dirty="0" smtClean="0">
              <a:solidFill>
                <a:schemeClr val="tx1">
                  <a:lumMod val="95000"/>
                  <a:lumOff val="5000"/>
                </a:schemeClr>
              </a:solidFill>
            </a:endParaRPr>
          </a:p>
          <a:p>
            <a:pPr>
              <a:buNone/>
            </a:pPr>
            <a:r>
              <a:rPr lang="en-US" b="1" dirty="0" smtClean="0">
                <a:solidFill>
                  <a:schemeClr val="tx1">
                    <a:lumMod val="95000"/>
                    <a:lumOff val="5000"/>
                  </a:schemeClr>
                </a:solidFill>
              </a:rPr>
              <a:t>Click on Add  data		Select the data Connection</a:t>
            </a:r>
            <a:endParaRPr lang="en-US" b="1" dirty="0" smtClean="0"/>
          </a:p>
          <a:p>
            <a:endParaRPr lang="en-US" dirty="0" smtClean="0"/>
          </a:p>
          <a:p>
            <a:endParaRPr lang="en-US" dirty="0" smtClean="0"/>
          </a:p>
          <a:p>
            <a:endParaRPr lang="en-US" dirty="0"/>
          </a:p>
          <a:p>
            <a:endParaRPr lang="en-US" dirty="0"/>
          </a:p>
        </p:txBody>
      </p:sp>
      <p:pic>
        <p:nvPicPr>
          <p:cNvPr id="80899" name="Picture 3"/>
          <p:cNvPicPr>
            <a:picLocks noChangeAspect="1" noChangeArrowheads="1"/>
          </p:cNvPicPr>
          <p:nvPr/>
        </p:nvPicPr>
        <p:blipFill>
          <a:blip r:embed="rId2" cstate="print"/>
          <a:srcRect/>
          <a:stretch>
            <a:fillRect/>
          </a:stretch>
        </p:blipFill>
        <p:spPr bwMode="auto">
          <a:xfrm>
            <a:off x="320043" y="3439887"/>
            <a:ext cx="2553789" cy="2786743"/>
          </a:xfrm>
          <a:prstGeom prst="rect">
            <a:avLst/>
          </a:prstGeom>
          <a:noFill/>
          <a:ln w="9525">
            <a:noFill/>
            <a:miter lim="800000"/>
            <a:headEnd/>
            <a:tailEnd/>
          </a:ln>
        </p:spPr>
      </p:pic>
      <p:pic>
        <p:nvPicPr>
          <p:cNvPr id="80901" name="Picture 5"/>
          <p:cNvPicPr>
            <a:picLocks noChangeAspect="1" noChangeArrowheads="1"/>
          </p:cNvPicPr>
          <p:nvPr/>
        </p:nvPicPr>
        <p:blipFill>
          <a:blip r:embed="rId3" cstate="print"/>
          <a:srcRect/>
          <a:stretch>
            <a:fillRect/>
          </a:stretch>
        </p:blipFill>
        <p:spPr bwMode="auto">
          <a:xfrm>
            <a:off x="3192420" y="3439887"/>
            <a:ext cx="5617029" cy="284914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sz="2800" b="0" dirty="0" smtClean="0">
                <a:latin typeface="+mj-lt"/>
                <a:cs typeface="Calibri" pitchFamily="34" charset="0"/>
              </a:rPr>
              <a:t>Data Load Basic (</a:t>
            </a:r>
            <a:r>
              <a:rPr lang="en-US" sz="2800" b="0" dirty="0" err="1" smtClean="0">
                <a:latin typeface="+mj-lt"/>
                <a:cs typeface="Calibri" pitchFamily="34" charset="0"/>
              </a:rPr>
              <a:t>Contd</a:t>
            </a:r>
            <a:r>
              <a:rPr lang="en-US" sz="2800" b="0" dirty="0" smtClean="0">
                <a:latin typeface="+mj-lt"/>
                <a:cs typeface="Calibri" pitchFamily="34" charset="0"/>
              </a:rPr>
              <a:t>…)</a:t>
            </a:r>
          </a:p>
        </p:txBody>
      </p:sp>
      <p:sp>
        <p:nvSpPr>
          <p:cNvPr id="3" name="Content Placeholder 2"/>
          <p:cNvSpPr>
            <a:spLocks noGrp="1"/>
          </p:cNvSpPr>
          <p:nvPr>
            <p:ph idx="1"/>
          </p:nvPr>
        </p:nvSpPr>
        <p:spPr>
          <a:xfrm>
            <a:off x="320040" y="977718"/>
            <a:ext cx="8503920" cy="2308324"/>
          </a:xfrm>
        </p:spPr>
        <p:txBody>
          <a:bodyPr/>
          <a:lstStyle/>
          <a:p>
            <a:r>
              <a:rPr lang="en-US" b="1" dirty="0" smtClean="0"/>
              <a:t>Select data File			Data display in data viewer </a:t>
            </a:r>
            <a:endParaRPr lang="en-US" b="1" dirty="0"/>
          </a:p>
          <a:p>
            <a:pPr>
              <a:lnSpc>
                <a:spcPct val="150000"/>
              </a:lnSpc>
            </a:pPr>
            <a:endParaRPr lang="en-US" dirty="0" smtClean="0">
              <a:solidFill>
                <a:schemeClr val="tx1">
                  <a:lumMod val="95000"/>
                  <a:lumOff val="5000"/>
                </a:schemeClr>
              </a:solidFill>
            </a:endParaRPr>
          </a:p>
          <a:p>
            <a:pPr>
              <a:buNone/>
            </a:pPr>
            <a:endParaRPr lang="en-US" dirty="0" smtClean="0"/>
          </a:p>
          <a:p>
            <a:endParaRPr lang="en-US" dirty="0" smtClean="0"/>
          </a:p>
          <a:p>
            <a:endParaRPr lang="en-US" dirty="0" smtClean="0"/>
          </a:p>
          <a:p>
            <a:endParaRPr lang="en-US" dirty="0"/>
          </a:p>
          <a:p>
            <a:endParaRPr lang="en-US" dirty="0"/>
          </a:p>
        </p:txBody>
      </p:sp>
      <p:pic>
        <p:nvPicPr>
          <p:cNvPr id="81922" name="Picture 2"/>
          <p:cNvPicPr>
            <a:picLocks noChangeAspect="1" noChangeArrowheads="1"/>
          </p:cNvPicPr>
          <p:nvPr/>
        </p:nvPicPr>
        <p:blipFill>
          <a:blip r:embed="rId2" cstate="print"/>
          <a:srcRect/>
          <a:stretch>
            <a:fillRect/>
          </a:stretch>
        </p:blipFill>
        <p:spPr bwMode="auto">
          <a:xfrm>
            <a:off x="320043" y="1378857"/>
            <a:ext cx="3061789" cy="4728256"/>
          </a:xfrm>
          <a:prstGeom prst="rect">
            <a:avLst/>
          </a:prstGeom>
          <a:noFill/>
          <a:ln w="9525">
            <a:noFill/>
            <a:miter lim="800000"/>
            <a:headEnd/>
            <a:tailEnd/>
          </a:ln>
        </p:spPr>
      </p:pic>
      <p:pic>
        <p:nvPicPr>
          <p:cNvPr id="81923" name="Picture 3"/>
          <p:cNvPicPr>
            <a:picLocks noChangeAspect="1" noChangeArrowheads="1"/>
          </p:cNvPicPr>
          <p:nvPr/>
        </p:nvPicPr>
        <p:blipFill>
          <a:blip r:embed="rId3" cstate="print"/>
          <a:srcRect/>
          <a:stretch>
            <a:fillRect/>
          </a:stretch>
        </p:blipFill>
        <p:spPr bwMode="auto">
          <a:xfrm>
            <a:off x="3381830" y="1378857"/>
            <a:ext cx="5442130" cy="472825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 y="25263"/>
            <a:ext cx="8823957" cy="578586"/>
          </a:xfrm>
        </p:spPr>
        <p:txBody>
          <a:bodyPr/>
          <a:lstStyle/>
          <a:p>
            <a:pPr algn="r"/>
            <a:r>
              <a:rPr lang="en-US" sz="2800" b="0" dirty="0" smtClean="0">
                <a:latin typeface="+mj-lt"/>
                <a:cs typeface="Calibri" pitchFamily="34" charset="0"/>
              </a:rPr>
              <a:t>Data Load Basic (</a:t>
            </a:r>
            <a:r>
              <a:rPr lang="en-US" sz="2800" b="0" dirty="0" err="1" smtClean="0">
                <a:latin typeface="+mj-lt"/>
                <a:cs typeface="Calibri" pitchFamily="34" charset="0"/>
              </a:rPr>
              <a:t>Contd</a:t>
            </a:r>
            <a:r>
              <a:rPr lang="en-US" sz="2800" b="0" dirty="0" smtClean="0">
                <a:latin typeface="+mj-lt"/>
                <a:cs typeface="Calibri" pitchFamily="34" charset="0"/>
              </a:rPr>
              <a:t>…)</a:t>
            </a:r>
            <a:endParaRPr lang="en-US" sz="2800" b="0" dirty="0">
              <a:latin typeface="+mj-lt"/>
              <a:cs typeface="Calibri" pitchFamily="34" charset="0"/>
            </a:endParaRPr>
          </a:p>
        </p:txBody>
      </p:sp>
      <p:sp>
        <p:nvSpPr>
          <p:cNvPr id="3" name="Content Placeholder 2"/>
          <p:cNvSpPr>
            <a:spLocks noGrp="1"/>
          </p:cNvSpPr>
          <p:nvPr>
            <p:ph idx="1"/>
          </p:nvPr>
        </p:nvSpPr>
        <p:spPr>
          <a:xfrm>
            <a:off x="320040" y="977724"/>
            <a:ext cx="8503920" cy="4262705"/>
          </a:xfrm>
        </p:spPr>
        <p:txBody>
          <a:bodyPr/>
          <a:lstStyle/>
          <a:p>
            <a:r>
              <a:rPr lang="en-US" b="1" dirty="0"/>
              <a:t>Using the data load editor</a:t>
            </a:r>
          </a:p>
          <a:p>
            <a:r>
              <a:rPr lang="en-US" dirty="0"/>
              <a:t>This section describes how to use the data load editor to create or edit a data load script that can be used to load your data model into the app.</a:t>
            </a:r>
          </a:p>
          <a:p>
            <a:r>
              <a:rPr lang="en-US" dirty="0"/>
              <a:t>The data load script connects an app to a data source and loads data from the data source into the app. When you have loaded the data it is available to the app for analysis. When you want to create, edit and run a data load script you use the data load editor.</a:t>
            </a:r>
          </a:p>
          <a:p>
            <a:r>
              <a:rPr lang="en-US" dirty="0"/>
              <a:t>A script can be typed manually, or generated automatically. Complex script statements must, at least partially, be entered manually.</a:t>
            </a:r>
          </a:p>
          <a:p>
            <a:pPr>
              <a:lnSpc>
                <a:spcPct val="150000"/>
              </a:lnSpc>
            </a:pPr>
            <a:endParaRPr lang="en-US" dirty="0" smtClean="0">
              <a:solidFill>
                <a:schemeClr val="tx1">
                  <a:lumMod val="95000"/>
                  <a:lumOff val="5000"/>
                </a:schemeClr>
              </a:solidFill>
            </a:endParaRPr>
          </a:p>
          <a:p>
            <a:pPr>
              <a:buNone/>
            </a:pPr>
            <a:endParaRPr lang="en-US" dirty="0" smtClean="0"/>
          </a:p>
          <a:p>
            <a:endParaRPr lang="en-US" dirty="0" smtClean="0"/>
          </a:p>
          <a:p>
            <a:endParaRPr lang="en-US" dirty="0" smtClean="0"/>
          </a:p>
          <a:p>
            <a:endParaRPr lang="en-US" dirty="0"/>
          </a:p>
          <a:p>
            <a:endParaRPr lang="en-US" dirty="0"/>
          </a:p>
        </p:txBody>
      </p:sp>
      <p:pic>
        <p:nvPicPr>
          <p:cNvPr id="79874" name="Picture 2"/>
          <p:cNvPicPr>
            <a:picLocks noChangeAspect="1" noChangeArrowheads="1"/>
          </p:cNvPicPr>
          <p:nvPr/>
        </p:nvPicPr>
        <p:blipFill>
          <a:blip r:embed="rId2" cstate="print"/>
          <a:srcRect/>
          <a:stretch>
            <a:fillRect/>
          </a:stretch>
        </p:blipFill>
        <p:spPr bwMode="auto">
          <a:xfrm>
            <a:off x="320044" y="3207667"/>
            <a:ext cx="4237443" cy="3178629"/>
          </a:xfrm>
          <a:prstGeom prst="rect">
            <a:avLst/>
          </a:prstGeom>
          <a:noFill/>
          <a:ln w="9525">
            <a:noFill/>
            <a:miter lim="800000"/>
            <a:headEnd/>
            <a:tailEnd/>
          </a:ln>
        </p:spPr>
      </p:pic>
      <p:pic>
        <p:nvPicPr>
          <p:cNvPr id="79875" name="Picture 3"/>
          <p:cNvPicPr>
            <a:picLocks noChangeAspect="1" noChangeArrowheads="1"/>
          </p:cNvPicPr>
          <p:nvPr/>
        </p:nvPicPr>
        <p:blipFill>
          <a:blip r:embed="rId3" cstate="print"/>
          <a:srcRect/>
          <a:stretch>
            <a:fillRect/>
          </a:stretch>
        </p:blipFill>
        <p:spPr bwMode="auto">
          <a:xfrm>
            <a:off x="4557484" y="3207660"/>
            <a:ext cx="4382588" cy="317863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 y="25267"/>
            <a:ext cx="8823957" cy="604465"/>
          </a:xfrm>
        </p:spPr>
        <p:txBody>
          <a:bodyPr/>
          <a:lstStyle/>
          <a:p>
            <a:pPr algn="r"/>
            <a:r>
              <a:rPr lang="en-US" dirty="0" smtClean="0">
                <a:solidFill>
                  <a:srgbClr val="0070C0"/>
                </a:solidFill>
              </a:rPr>
              <a:t> </a:t>
            </a:r>
            <a:r>
              <a:rPr lang="en-US" sz="2800" b="0" dirty="0" smtClean="0">
                <a:latin typeface="+mj-lt"/>
                <a:cs typeface="Calibri" pitchFamily="34" charset="0"/>
              </a:rPr>
              <a:t>Data Load Editor  </a:t>
            </a:r>
          </a:p>
        </p:txBody>
      </p:sp>
      <p:sp>
        <p:nvSpPr>
          <p:cNvPr id="3" name="Content Placeholder 2"/>
          <p:cNvSpPr>
            <a:spLocks noGrp="1"/>
          </p:cNvSpPr>
          <p:nvPr>
            <p:ph idx="1"/>
          </p:nvPr>
        </p:nvSpPr>
        <p:spPr>
          <a:xfrm>
            <a:off x="320040" y="977718"/>
            <a:ext cx="8503920" cy="1785104"/>
          </a:xfrm>
        </p:spPr>
        <p:txBody>
          <a:bodyPr/>
          <a:lstStyle/>
          <a:p>
            <a:pPr>
              <a:buNone/>
            </a:pPr>
            <a:r>
              <a:rPr lang="en-US" b="1" dirty="0" smtClean="0"/>
              <a:t>	</a:t>
            </a:r>
            <a:endParaRPr lang="en-US" b="1" dirty="0"/>
          </a:p>
          <a:p>
            <a:r>
              <a:rPr lang="en-US" dirty="0" smtClean="0"/>
              <a:t>This </a:t>
            </a:r>
            <a:r>
              <a:rPr lang="en-US" dirty="0"/>
              <a:t>section describes how to use the data load editor to create or edit a data load script that can be used to load your data model into the app.</a:t>
            </a:r>
          </a:p>
          <a:p>
            <a:endParaRPr lang="en-US" dirty="0"/>
          </a:p>
          <a:p>
            <a:endParaRPr lang="en-US" dirty="0" smtClean="0"/>
          </a:p>
          <a:p>
            <a:endParaRPr lang="en-US" dirty="0"/>
          </a:p>
        </p:txBody>
      </p:sp>
      <p:pic>
        <p:nvPicPr>
          <p:cNvPr id="84995" name="Picture 3"/>
          <p:cNvPicPr>
            <a:picLocks noChangeAspect="1" noChangeArrowheads="1"/>
          </p:cNvPicPr>
          <p:nvPr/>
        </p:nvPicPr>
        <p:blipFill>
          <a:blip r:embed="rId2" cstate="print"/>
          <a:srcRect/>
          <a:stretch>
            <a:fillRect/>
          </a:stretch>
        </p:blipFill>
        <p:spPr bwMode="auto">
          <a:xfrm>
            <a:off x="558800" y="1943102"/>
            <a:ext cx="8013700" cy="434465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nRCdww2x_kWXwqqw_did_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nRCdww2x_kWXwqqw_did_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Cv4KUhlsnkSm9yhyCFYpS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O0p5rQUZbU22mWSKdDzEb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Cv4KUhlsnkSm9yhyCFYpS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O0p5rQUZbU22mWSKdDzEbQ"/>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Cv4KUhlsnkSm9yhyCFYpSw"/>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heme/theme1.xml><?xml version="1.0" encoding="utf-8"?>
<a:theme xmlns:a="http://schemas.openxmlformats.org/drawingml/2006/main" name="Capgemini NA 2012 PPT Template">
  <a:themeElements>
    <a:clrScheme name="Custom 7">
      <a:dk1>
        <a:sysClr val="windowText" lastClr="000000"/>
      </a:dk1>
      <a:lt1>
        <a:sysClr val="window" lastClr="FFFFFF"/>
      </a:lt1>
      <a:dk2>
        <a:srgbClr val="969696"/>
      </a:dk2>
      <a:lt2>
        <a:srgbClr val="C0C0C0"/>
      </a:lt2>
      <a:accent1>
        <a:srgbClr val="263147"/>
      </a:accent1>
      <a:accent2>
        <a:srgbClr val="009ACC"/>
      </a:accent2>
      <a:accent3>
        <a:srgbClr val="6A9529"/>
      </a:accent3>
      <a:accent4>
        <a:srgbClr val="40B3D6"/>
      </a:accent4>
      <a:accent5>
        <a:srgbClr val="E47E1A"/>
      </a:accent5>
      <a:accent6>
        <a:srgbClr val="7FCCE3"/>
      </a:accent6>
      <a:hlink>
        <a:srgbClr val="AC2B37"/>
      </a:hlink>
      <a:folHlink>
        <a:srgbClr val="762C7C"/>
      </a:folHlink>
    </a:clrScheme>
    <a:fontScheme name="Capgemini_NA_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spPr>
      <a:bodyPr rtlCol="0" anchor="ctr"/>
      <a:lstStyle>
        <a:defPPr algn="ctr">
          <a:defRPr sz="1200" dirty="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spcAft>
            <a:spcPts val="600"/>
          </a:spcAft>
          <a:defRPr sz="1200" dirty="0" err="1"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Closing slides">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losing slides">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G PPT template_2013">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5.xml><?xml version="1.0" encoding="utf-8"?>
<a:theme xmlns:a="http://schemas.openxmlformats.org/drawingml/2006/main" name="2_Closing slides">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Capgemini NA 2012 PPT Template</Template>
  <TotalTime>3473</TotalTime>
  <Words>667</Words>
  <Application>Microsoft Office PowerPoint</Application>
  <PresentationFormat>On-screen Show (4:3)</PresentationFormat>
  <Paragraphs>317</Paragraphs>
  <Slides>33</Slides>
  <Notes>0</Notes>
  <HiddenSlides>0</HiddenSlides>
  <MMClips>0</MMClips>
  <ScaleCrop>false</ScaleCrop>
  <HeadingPairs>
    <vt:vector size="6" baseType="variant">
      <vt:variant>
        <vt:lpstr>Theme</vt:lpstr>
      </vt:variant>
      <vt:variant>
        <vt:i4>5</vt:i4>
      </vt:variant>
      <vt:variant>
        <vt:lpstr>Embedded OLE Servers</vt:lpstr>
      </vt:variant>
      <vt:variant>
        <vt:i4>1</vt:i4>
      </vt:variant>
      <vt:variant>
        <vt:lpstr>Slide Titles</vt:lpstr>
      </vt:variant>
      <vt:variant>
        <vt:i4>33</vt:i4>
      </vt:variant>
    </vt:vector>
  </HeadingPairs>
  <TitlesOfParts>
    <vt:vector size="39" baseType="lpstr">
      <vt:lpstr>Capgemini NA 2012 PPT Template</vt:lpstr>
      <vt:lpstr>Closing slides</vt:lpstr>
      <vt:lpstr>1_Closing slides</vt:lpstr>
      <vt:lpstr>CG PPT template_2013</vt:lpstr>
      <vt:lpstr>2_Closing slides</vt:lpstr>
      <vt:lpstr>think-cell Slide</vt:lpstr>
      <vt:lpstr>QlikSense Training </vt:lpstr>
      <vt:lpstr>Session 02</vt:lpstr>
      <vt:lpstr>Session Agenda</vt:lpstr>
      <vt:lpstr>Step by Step Process to Create an App</vt:lpstr>
      <vt:lpstr>Slide 5</vt:lpstr>
      <vt:lpstr>Data Load Basic</vt:lpstr>
      <vt:lpstr>Data Load Basic (Contd…)</vt:lpstr>
      <vt:lpstr>Data Load Basic (Contd…)</vt:lpstr>
      <vt:lpstr> Data Load Editor  </vt:lpstr>
      <vt:lpstr>Data Load Editor  (Contd..)</vt:lpstr>
      <vt:lpstr> Data Model Viewer</vt:lpstr>
      <vt:lpstr> Data Model Viewer (Contd..)</vt:lpstr>
      <vt:lpstr> Data Manager </vt:lpstr>
      <vt:lpstr>  Data Manager (Contd..)</vt:lpstr>
      <vt:lpstr> Data Manager (Contd..)</vt:lpstr>
      <vt:lpstr>Master Items</vt:lpstr>
      <vt:lpstr>Slide 17</vt:lpstr>
      <vt:lpstr>Create Master Dimension and Measure</vt:lpstr>
      <vt:lpstr>Create Master Visualization</vt:lpstr>
      <vt:lpstr>Bookmarks</vt:lpstr>
      <vt:lpstr>Create and Apply Bookmarks</vt:lpstr>
      <vt:lpstr>Create and Apply Bookmarks (Contd..)</vt:lpstr>
      <vt:lpstr>Build and Play Stories</vt:lpstr>
      <vt:lpstr>Build and Play Stories (Contd..)</vt:lpstr>
      <vt:lpstr>Build and Play Stories (Contd..)</vt:lpstr>
      <vt:lpstr>Loading Data from Excel</vt:lpstr>
      <vt:lpstr>Loading Data from Excel (Contd..)</vt:lpstr>
      <vt:lpstr>Loading Data from Excel (Contd..)</vt:lpstr>
      <vt:lpstr>Reload Data For Analysis</vt:lpstr>
      <vt:lpstr>Qlik Data Market</vt:lpstr>
      <vt:lpstr>Qlik Data Market (Contd..)</vt:lpstr>
      <vt:lpstr> </vt:lpstr>
      <vt:lpstr>Slide 33</vt:lpstr>
    </vt:vector>
  </TitlesOfParts>
  <Company>Capgemini</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Novelis Management Review Deck</dc:title>
  <dc:creator>Mihir Wadia</dc:creator>
  <cp:lastModifiedBy>Siddharth</cp:lastModifiedBy>
  <cp:revision>558</cp:revision>
  <dcterms:created xsi:type="dcterms:W3CDTF">2012-08-13T14:58:56Z</dcterms:created>
  <dcterms:modified xsi:type="dcterms:W3CDTF">2017-02-21T02:40:28Z</dcterms:modified>
</cp:coreProperties>
</file>